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header6.xml" ContentType="application/vnd.openxmlformats-officedocument.wordprocessingml.header+xml"/>
  <Override PartName="/word/footer6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4EA4A555" w14:textId="359895F9" w:rsidR="000A61FB" w:rsidRDefault="000A61FB" w:rsidP="009002BA">
      <w:pPr>
        <w:sectPr w:rsidR="000A61FB" w:rsidSect="00E235AD">
          <w:headerReference w:type="even" r:id="rId11"/>
          <w:headerReference w:type="default" r:id="rId12"/>
          <w:footerReference w:type="even" r:id="rId13"/>
          <w:footerReference w:type="default" r:id="rId14"/>
          <w:headerReference w:type="first" r:id="rId15"/>
          <w:footerReference w:type="first" r:id="rId16"/>
          <w:type w:val="continuous"/>
          <w:pgSz w:w="11906" w:h="16838"/>
          <w:pgMar w:top="0" w:right="851" w:bottom="1418" w:left="851" w:header="0" w:footer="1134" w:gutter="0"/>
          <w:cols w:space="708"/>
          <w:titlePg/>
          <w:docGrid w:linePitch="360"/>
        </w:sectPr>
      </w:pPr>
      <w:r>
        <w:rPr>
          <w:noProof/>
          <w:lang w:val="en-US"/>
        </w:rPr>
        <w:drawing>
          <wp:anchor distT="0" distB="0" distL="114300" distR="114300" simplePos="0" relativeHeight="251659264" behindDoc="1" locked="1" layoutInCell="1" allowOverlap="1" wp14:anchorId="56E70248" wp14:editId="6DC63483">
            <wp:simplePos x="0" y="0"/>
            <wp:positionH relativeFrom="page">
              <wp:posOffset>0</wp:posOffset>
            </wp:positionH>
            <wp:positionV relativeFrom="page">
              <wp:posOffset>17780</wp:posOffset>
            </wp:positionV>
            <wp:extent cx="7555865" cy="1932940"/>
            <wp:effectExtent l="0" t="0" r="6985" b="0"/>
            <wp:wrapNone/>
            <wp:docPr id="4" name="Picture 4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Picture 4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55865" cy="193294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7E8B0670" w14:textId="4804E079" w:rsidR="00654A65" w:rsidRDefault="000A61FB" w:rsidP="00033BAF">
      <w:pPr>
        <w:pStyle w:val="Title"/>
        <w:spacing w:before="2760"/>
      </w:pPr>
      <w:r w:rsidRPr="00FE450B">
        <w:rPr>
          <w:noProof/>
        </w:rPr>
        <mc:AlternateContent>
          <mc:Choice Requires="wps">
            <w:drawing>
              <wp:anchor distT="0" distB="0" distL="114300" distR="114300" simplePos="0" relativeHeight="251660288" behindDoc="1" locked="1" layoutInCell="1" allowOverlap="0" wp14:anchorId="3E4289DD" wp14:editId="174E134F">
                <wp:simplePos x="0" y="0"/>
                <wp:positionH relativeFrom="margin">
                  <wp:posOffset>-243205</wp:posOffset>
                </wp:positionH>
                <wp:positionV relativeFrom="page">
                  <wp:posOffset>1958340</wp:posOffset>
                </wp:positionV>
                <wp:extent cx="6962140" cy="1630680"/>
                <wp:effectExtent l="0" t="0" r="0" b="7620"/>
                <wp:wrapNone/>
                <wp:docPr id="7" name="Rectangle 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962140" cy="1630680"/>
                        </a:xfrm>
                        <a:prstGeom prst="rect">
                          <a:avLst/>
                        </a:prstGeom>
                        <a:solidFill>
                          <a:srgbClr val="D8D8D8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07214CC5" id="Rectangle 7" o:spid="_x0000_s1026" alt="&quot;&quot;" style="position:absolute;margin-left:-19.15pt;margin-top:154.2pt;width:548.2pt;height:128.4pt;z-index:-25165619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GidlgQIAAGAFAAAOAAAAZHJzL2Uyb0RvYy54bWysVE1v2zAMvQ/YfxB0X21nbdYGdYqgRYcB&#10;RVesHXpWZCk2IIsapcTJfv0o+SNdV+wwLAFkSSQfySeSl1f71rCdQt+ALXlxknOmrISqsZuSf3+6&#10;/XDOmQ/CVsKAVSU/KM+vlu/fXXZuoWZQg6kUMgKxftG5ktchuEWWeVmrVvgTcMqSUAO2ItARN1mF&#10;oiP01mSzPJ9nHWDlEKTynm5veiFfJnytlQxftfYqMFNyii2kFdO6jmu2vBSLDQpXN3IIQ/xDFK1o&#10;LDmdoG5EEGyLzR9QbSMRPOhwIqHNQOtGqpQDZVPkr7J5rIVTKRcix7uJJv//YOX97tE9INHQOb/w&#10;tI1Z7DW28UvxsX0i6zCRpfaBSbqcX8xnxSlxKklWzD/m8/NEZ3Y0d+jDZwUti5uSI71GIkns7nwg&#10;l6Q6qkRvHkxT3TbGpANu1tcG2U7Qy92cx398LDL5Tc3YqGwhmvXieJMdk0m7cDAq6hn7TWnWVBT+&#10;LEWS6kxNfoSUyoaiF9WiUr37s5x+o/dYmdEixZIAI7Im/xP2ADBq9iAjdh/loB9NVSrTyTj/W2C9&#10;8WSRPIMNk3HbWMC3AAxlNXju9UeSemoiS2uoDg/IEPom8U7eNvRud8KHB4HUFfTW1OnhKy3aQFdy&#10;GHac1YA/37qP+lSsJOWsoy4ruf+xFag4M18slfFFcRpLKKTD6dmnGR3wpWT9UmK37TVQORQ0U5xM&#10;26gfzLjVCO0zDYRV9EoiYSX5LrkMOB6uQ9/9NFKkWq2SGrWiE+HOPjoZwSOrsS6f9s8C3VC8ger+&#10;HsaOFItXNdzrRksLq20A3aQCP/I68E1tnApnGDlxTrw8J63jYFz+AgAA//8DAFBLAwQUAAYACAAA&#10;ACEAMA/FWeMAAAAMAQAADwAAAGRycy9kb3ducmV2LnhtbEyPwU7DMBBE70j8g7VIXFBrNyZVFLKp&#10;AJUTXGiRKDcnXpKI2I5itw39+ronOK7maeZtsZpMzw40+s5ZhMVcACNbO93ZBuFj+zLLgPmgrFa9&#10;s4TwSx5W5fVVoXLtjvadDpvQsFhifa4Q2hCGnHNft2SUn7uBbMy+3WhUiOfYcD2qYyw3PU+EWHKj&#10;OhsXWjXQc0v1z2ZvEL50spP12+fu9elE67txkNV6KxFvb6bHB2CBpvAHw0U/qkMZnSq3t9qzHmEm&#10;MxlRBCmye2AXQqTZAliFkC7TBHhZ8P9PlGcAAAD//wMAUEsBAi0AFAAGAAgAAAAhALaDOJL+AAAA&#10;4QEAABMAAAAAAAAAAAAAAAAAAAAAAFtDb250ZW50X1R5cGVzXS54bWxQSwECLQAUAAYACAAAACEA&#10;OP0h/9YAAACUAQAACwAAAAAAAAAAAAAAAAAvAQAAX3JlbHMvLnJlbHNQSwECLQAUAAYACAAAACEA&#10;jxonZYECAABgBQAADgAAAAAAAAAAAAAAAAAuAgAAZHJzL2Uyb0RvYy54bWxQSwECLQAUAAYACAAA&#10;ACEAMA/FWeMAAAAMAQAADwAAAAAAAAAAAAAAAADbBAAAZHJzL2Rvd25yZXYueG1sUEsFBgAAAAAE&#10;AAQA8wAAAOsFAAAAAA==&#10;" o:allowoverlap="f" fillcolor="#d8d8d8" stroked="f" strokeweight="1pt">
                <w10:wrap anchorx="margin" anchory="page"/>
                <w10:anchorlock/>
              </v:rect>
            </w:pict>
          </mc:Fallback>
        </mc:AlternateContent>
      </w:r>
      <w:r w:rsidRPr="00FE450B">
        <w:rPr>
          <w:noProof/>
        </w:rPr>
        <w:drawing>
          <wp:anchor distT="0" distB="0" distL="114300" distR="114300" simplePos="0" relativeHeight="251661312" behindDoc="0" locked="1" layoutInCell="1" allowOverlap="1" wp14:anchorId="0744B74C" wp14:editId="7238A650">
            <wp:simplePos x="0" y="0"/>
            <wp:positionH relativeFrom="column">
              <wp:posOffset>-67310</wp:posOffset>
            </wp:positionH>
            <wp:positionV relativeFrom="page">
              <wp:posOffset>666115</wp:posOffset>
            </wp:positionV>
            <wp:extent cx="4161600" cy="903600"/>
            <wp:effectExtent l="0" t="0" r="0" b="0"/>
            <wp:wrapNone/>
            <wp:docPr id="1" name="Picture 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Picture 1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161600" cy="903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FE450B" w:rsidRPr="00FE450B">
        <w:t>Using Payment Summaries as Wage Evidence</w:t>
      </w:r>
    </w:p>
    <w:p w14:paraId="340451EE" w14:textId="2844A7AB" w:rsidR="007D5807" w:rsidRDefault="3DFFB88A" w:rsidP="007D5807">
      <w:r>
        <w:t xml:space="preserve">When submitting a </w:t>
      </w:r>
      <w:r w:rsidR="00E43231">
        <w:t>C</w:t>
      </w:r>
      <w:r>
        <w:t xml:space="preserve">laim </w:t>
      </w:r>
      <w:r w:rsidR="00E43231">
        <w:t>A</w:t>
      </w:r>
      <w:r>
        <w:t xml:space="preserve">pplication through </w:t>
      </w:r>
      <w:r w:rsidR="00407B24">
        <w:t xml:space="preserve">the </w:t>
      </w:r>
      <w:r>
        <w:t>A</w:t>
      </w:r>
      <w:r w:rsidR="000B7572">
        <w:t xml:space="preserve">pprenticeships </w:t>
      </w:r>
      <w:r>
        <w:t>D</w:t>
      </w:r>
      <w:r w:rsidR="000B7572">
        <w:t xml:space="preserve">ata </w:t>
      </w:r>
      <w:r>
        <w:t>M</w:t>
      </w:r>
      <w:r w:rsidR="000B7572">
        <w:t xml:space="preserve">anagement </w:t>
      </w:r>
      <w:r>
        <w:t>S</w:t>
      </w:r>
      <w:r w:rsidR="000B7572">
        <w:t>ystem (ADMS)</w:t>
      </w:r>
      <w:r>
        <w:t xml:space="preserve">, </w:t>
      </w:r>
      <w:r w:rsidR="5A74C4A4">
        <w:t>you will need to</w:t>
      </w:r>
      <w:r>
        <w:t xml:space="preserve"> upload evidence of wages paid to the Apprentice during the </w:t>
      </w:r>
      <w:r w:rsidR="00E43231">
        <w:t>C</w:t>
      </w:r>
      <w:r>
        <w:t xml:space="preserve">laim </w:t>
      </w:r>
      <w:r w:rsidR="00E43231">
        <w:t>P</w:t>
      </w:r>
      <w:r>
        <w:t>eriod</w:t>
      </w:r>
      <w:r w:rsidR="47B35048">
        <w:t xml:space="preserve">. This resource shows you how to </w:t>
      </w:r>
      <w:r w:rsidR="168774A1">
        <w:t xml:space="preserve">use payment summaries as </w:t>
      </w:r>
      <w:r w:rsidR="00765E3B">
        <w:t>W</w:t>
      </w:r>
      <w:r w:rsidR="168774A1">
        <w:t xml:space="preserve">age </w:t>
      </w:r>
      <w:r w:rsidR="00765E3B">
        <w:t>E</w:t>
      </w:r>
      <w:r w:rsidR="168774A1">
        <w:t xml:space="preserve">vidence for your claim. </w:t>
      </w:r>
    </w:p>
    <w:p w14:paraId="67FB6ED3" w14:textId="4D413230" w:rsidR="002765F2" w:rsidRDefault="002765F2" w:rsidP="00364E12">
      <w:pPr>
        <w:pStyle w:val="Heading1"/>
      </w:pPr>
      <w:r>
        <w:t>Payment summary (from a payroll system)</w:t>
      </w:r>
    </w:p>
    <w:p w14:paraId="3B8BA240" w14:textId="40D0006A" w:rsidR="00364E12" w:rsidRDefault="00440053" w:rsidP="00364E12">
      <w:r w:rsidRPr="00923121">
        <w:t xml:space="preserve">A payment summary </w:t>
      </w:r>
      <w:r w:rsidR="0094589C">
        <w:t>is</w:t>
      </w:r>
      <w:r w:rsidR="00364E12" w:rsidRPr="00923121">
        <w:t xml:space="preserve"> a single </w:t>
      </w:r>
      <w:r w:rsidR="00F7161F">
        <w:t>file</w:t>
      </w:r>
      <w:r w:rsidR="00394B3F" w:rsidRPr="00923121">
        <w:t xml:space="preserve"> </w:t>
      </w:r>
      <w:r w:rsidR="00F94C0D">
        <w:t>outlining</w:t>
      </w:r>
      <w:r w:rsidR="00364E12" w:rsidRPr="00923121">
        <w:t xml:space="preserve"> the date range and the gross wages paid</w:t>
      </w:r>
      <w:r w:rsidR="00394B3F">
        <w:t xml:space="preserve"> for a </w:t>
      </w:r>
      <w:r w:rsidR="002F7AEE">
        <w:t>whole claim period</w:t>
      </w:r>
      <w:r w:rsidR="00B82F42" w:rsidRPr="00923121">
        <w:t>. S</w:t>
      </w:r>
      <w:r w:rsidR="00364E12" w:rsidRPr="00923121">
        <w:t xml:space="preserve">ome </w:t>
      </w:r>
      <w:r w:rsidR="00B82F42" w:rsidRPr="00923121">
        <w:t xml:space="preserve">payment summaries </w:t>
      </w:r>
      <w:r w:rsidR="00364E12" w:rsidRPr="00923121">
        <w:t xml:space="preserve">will include a total amount, but others will require the employer to </w:t>
      </w:r>
      <w:r w:rsidR="00D444E3" w:rsidRPr="00923121">
        <w:t xml:space="preserve">add up the </w:t>
      </w:r>
      <w:r w:rsidR="00364E12" w:rsidRPr="00923121">
        <w:t>total amount to enter in the claim form.</w:t>
      </w:r>
    </w:p>
    <w:p w14:paraId="7689C362" w14:textId="4C25E38A" w:rsidR="00821C4E" w:rsidRDefault="08EB4530" w:rsidP="00364E12">
      <w:r>
        <w:t xml:space="preserve">In ADMS, you will be asked to </w:t>
      </w:r>
      <w:r w:rsidR="5C04A46F">
        <w:t xml:space="preserve">confirm or enter details about the dates of </w:t>
      </w:r>
      <w:r w:rsidR="10C9E7AB">
        <w:t xml:space="preserve">employment of the Apprentice, and the amount the Apprentice was paid during that time. </w:t>
      </w:r>
    </w:p>
    <w:p w14:paraId="5C8FBC83" w14:textId="05A820E4" w:rsidR="006508D4" w:rsidRPr="00923121" w:rsidRDefault="00821C4E" w:rsidP="00364E12">
      <w:r w:rsidRPr="00821C4E">
        <w:rPr>
          <w:noProof/>
        </w:rPr>
        <w:drawing>
          <wp:inline distT="0" distB="0" distL="0" distR="0" wp14:anchorId="1E0279BD" wp14:editId="56273B10">
            <wp:extent cx="6263640" cy="1386205"/>
            <wp:effectExtent l="0" t="0" r="3810" b="4445"/>
            <wp:docPr id="6" name="Picture 5" descr="A screenshot of the ADMS system outlining the date from and date to, the total amount in a payroll summary and the total gross amount recorded.">
              <a:extLst xmlns:a="http://schemas.openxmlformats.org/drawingml/2006/main">
                <a:ext uri="{FF2B5EF4-FFF2-40B4-BE49-F238E27FC236}">
                  <a16:creationId xmlns:a16="http://schemas.microsoft.com/office/drawing/2014/main" id="{74890618-3834-4089-A0D7-9FF0C2CD31CB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Picture 5" descr="A screenshot of the ADMS system outlining the date from and date to, the total amount in a payroll summary and the total gross amount recorded.">
                      <a:extLst>
                        <a:ext uri="{FF2B5EF4-FFF2-40B4-BE49-F238E27FC236}">
                          <a16:creationId xmlns:a16="http://schemas.microsoft.com/office/drawing/2014/main" id="{74890618-3834-4089-A0D7-9FF0C2CD31CB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19"/>
                    <a:stretch>
                      <a:fillRect/>
                    </a:stretch>
                  </pic:blipFill>
                  <pic:spPr>
                    <a:xfrm>
                      <a:off x="0" y="0"/>
                      <a:ext cx="6263640" cy="138620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t xml:space="preserve"> </w:t>
      </w:r>
    </w:p>
    <w:p w14:paraId="08ADD3B1" w14:textId="36B476C3" w:rsidR="00821C4E" w:rsidRPr="000F7E38" w:rsidRDefault="00501303" w:rsidP="00501303">
      <w:pPr>
        <w:pStyle w:val="Heading2"/>
        <w:numPr>
          <w:ilvl w:val="0"/>
          <w:numId w:val="0"/>
        </w:numPr>
        <w:ind w:left="431" w:hanging="431"/>
        <w:rPr>
          <w:rFonts w:ascii="Public Sans" w:hAnsi="Public Sans"/>
          <w:color w:val="2E74B5" w:themeColor="accent1" w:themeShade="BF"/>
        </w:rPr>
      </w:pPr>
      <w:r w:rsidRPr="000F7E38">
        <w:rPr>
          <w:rFonts w:ascii="Public Sans" w:hAnsi="Public Sans"/>
          <w:color w:val="2E74B5" w:themeColor="accent1" w:themeShade="BF"/>
        </w:rPr>
        <w:t>Dates</w:t>
      </w:r>
    </w:p>
    <w:p w14:paraId="1B4FDF88" w14:textId="70247F84" w:rsidR="00501303" w:rsidRPr="00501303" w:rsidRDefault="00501303" w:rsidP="00501303">
      <w:r>
        <w:t>In most cases, t</w:t>
      </w:r>
      <w:r w:rsidRPr="00501303">
        <w:t xml:space="preserve">he ‘Date from’ and ‘Date to’ should align with the first and last date listed in the </w:t>
      </w:r>
      <w:r w:rsidR="00E01E1B">
        <w:t>payment summary</w:t>
      </w:r>
      <w:r w:rsidRPr="00501303">
        <w:t xml:space="preserve"> – ideally the first and last day of the </w:t>
      </w:r>
      <w:r w:rsidR="00765E3B">
        <w:t>C</w:t>
      </w:r>
      <w:r w:rsidRPr="00501303">
        <w:t xml:space="preserve">laim </w:t>
      </w:r>
      <w:r w:rsidR="00765E3B">
        <w:t>P</w:t>
      </w:r>
      <w:r w:rsidRPr="00501303">
        <w:t>eriod.</w:t>
      </w:r>
    </w:p>
    <w:p w14:paraId="623F21C5" w14:textId="6B81C122" w:rsidR="00501303" w:rsidRDefault="449018FC" w:rsidP="00501303">
      <w:r>
        <w:t>If</w:t>
      </w:r>
      <w:r w:rsidR="155CCC26" w:rsidRPr="7414A920">
        <w:rPr>
          <w:b/>
        </w:rPr>
        <w:t xml:space="preserve"> </w:t>
      </w:r>
      <w:r w:rsidR="155CCC26">
        <w:t>there was a commencement</w:t>
      </w:r>
      <w:r w:rsidR="00765E3B">
        <w:t>,</w:t>
      </w:r>
      <w:r w:rsidR="155CCC26">
        <w:t xml:space="preserve"> cancellation</w:t>
      </w:r>
      <w:r w:rsidR="00765E3B">
        <w:t>,</w:t>
      </w:r>
      <w:r w:rsidR="155CCC26">
        <w:t xml:space="preserve"> </w:t>
      </w:r>
      <w:proofErr w:type="gramStart"/>
      <w:r w:rsidR="155CCC26">
        <w:t>withdrawal</w:t>
      </w:r>
      <w:proofErr w:type="gramEnd"/>
      <w:r w:rsidR="00765E3B">
        <w:t xml:space="preserve"> or</w:t>
      </w:r>
      <w:r w:rsidR="155CCC26">
        <w:t xml:space="preserve"> completion during the period,</w:t>
      </w:r>
      <w:r>
        <w:t xml:space="preserve"> </w:t>
      </w:r>
      <w:r w:rsidR="155CCC26">
        <w:t xml:space="preserve">the ‘Date from’ and ‘Date to’ should align to the dates the Apprentice’s training was in place. </w:t>
      </w:r>
    </w:p>
    <w:p w14:paraId="34877E16" w14:textId="7C6D11A8" w:rsidR="000A1EEE" w:rsidRDefault="1BB39097" w:rsidP="00501303">
      <w:r>
        <w:t>For example, if the Apprentice commenced their apprenticeship on 21 February 2022, the payment summary dates and g</w:t>
      </w:r>
      <w:r w:rsidR="72552C39">
        <w:t xml:space="preserve">ross amount recorded should reflect this, as below. </w:t>
      </w:r>
    </w:p>
    <w:p w14:paraId="23BF2D91" w14:textId="0EA8DBF1" w:rsidR="000A1EEE" w:rsidRDefault="007B0744" w:rsidP="007B0744">
      <w:pPr>
        <w:jc w:val="center"/>
      </w:pPr>
      <w:r w:rsidRPr="007B0744">
        <w:rPr>
          <w:noProof/>
        </w:rPr>
        <w:lastRenderedPageBreak/>
        <w:drawing>
          <wp:inline distT="0" distB="0" distL="0" distR="0" wp14:anchorId="7F0A75C1" wp14:editId="3D7AB13C">
            <wp:extent cx="2851842" cy="643378"/>
            <wp:effectExtent l="57150" t="19050" r="62865" b="99695"/>
            <wp:docPr id="11" name="Picture 10" descr="A screenshot of the ADMS system outlining the date from.">
              <a:extLst xmlns:a="http://schemas.openxmlformats.org/drawingml/2006/main">
                <a:ext uri="{FF2B5EF4-FFF2-40B4-BE49-F238E27FC236}">
                  <a16:creationId xmlns:a16="http://schemas.microsoft.com/office/drawing/2014/main" id="{D9CFCB94-A50B-4677-9AE0-BADD41F418B9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" name="Picture 10" descr="A screenshot of the ADMS system outlining the date from.">
                      <a:extLst>
                        <a:ext uri="{FF2B5EF4-FFF2-40B4-BE49-F238E27FC236}">
                          <a16:creationId xmlns:a16="http://schemas.microsoft.com/office/drawing/2014/main" id="{D9CFCB94-A50B-4677-9AE0-BADD41F418B9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20"/>
                    <a:stretch>
                      <a:fillRect/>
                    </a:stretch>
                  </pic:blipFill>
                  <pic:spPr>
                    <a:xfrm>
                      <a:off x="0" y="0"/>
                      <a:ext cx="2882730" cy="650346"/>
                    </a:xfrm>
                    <a:prstGeom prst="rect">
                      <a:avLst/>
                    </a:prstGeom>
                    <a:effectLst>
                      <a:outerShdw blurRad="50800" dist="38100" dir="5400000" algn="t" rotWithShape="0">
                        <a:prstClr val="black">
                          <a:alpha val="40000"/>
                        </a:prstClr>
                      </a:outerShdw>
                    </a:effectLst>
                  </pic:spPr>
                </pic:pic>
              </a:graphicData>
            </a:graphic>
          </wp:inline>
        </w:drawing>
      </w:r>
    </w:p>
    <w:p w14:paraId="437D5BD2" w14:textId="6BDB2F68" w:rsidR="005259EB" w:rsidRDefault="4D8659CB" w:rsidP="00501303">
      <w:r>
        <w:t xml:space="preserve">If the Apprentice cancelled their apprenticeship on 25 February 2022, the payment summary </w:t>
      </w:r>
      <w:proofErr w:type="gramStart"/>
      <w:r>
        <w:t>dates</w:t>
      </w:r>
      <w:proofErr w:type="gramEnd"/>
      <w:r>
        <w:t xml:space="preserve"> and </w:t>
      </w:r>
      <w:r w:rsidR="005421DF">
        <w:t>g</w:t>
      </w:r>
      <w:r>
        <w:t>ross amount recorded should reflect this.</w:t>
      </w:r>
    </w:p>
    <w:p w14:paraId="605F1876" w14:textId="3BEE89A3" w:rsidR="005259EB" w:rsidRDefault="009530EC" w:rsidP="007D2E39">
      <w:pPr>
        <w:jc w:val="center"/>
      </w:pPr>
      <w:r>
        <w:rPr>
          <w:noProof/>
        </w:rPr>
        <w:drawing>
          <wp:inline distT="0" distB="0" distL="0" distR="0" wp14:anchorId="432FA7BF" wp14:editId="697867ED">
            <wp:extent cx="2463165" cy="944880"/>
            <wp:effectExtent l="57150" t="19050" r="51435" b="102870"/>
            <wp:docPr id="9" name="Picture 9" descr="A screenshot of the ADMS system outlining the date 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" name="Picture 9" descr="A screenshot of the ADMS system outlining the date to."/>
                    <pic:cNvPicPr>
                      <a:picLocks noChangeAspect="1" noChangeArrowheads="1"/>
                    </pic:cNvPicPr>
                  </pic:nvPicPr>
                  <pic:blipFill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463165" cy="944880"/>
                    </a:xfrm>
                    <a:prstGeom prst="rect">
                      <a:avLst/>
                    </a:prstGeom>
                    <a:noFill/>
                    <a:effectLst>
                      <a:outerShdw blurRad="50800" dist="38100" dir="5400000" algn="t" rotWithShape="0">
                        <a:prstClr val="black">
                          <a:alpha val="40000"/>
                        </a:prstClr>
                      </a:outerShdw>
                    </a:effectLst>
                  </pic:spPr>
                </pic:pic>
              </a:graphicData>
            </a:graphic>
          </wp:inline>
        </w:drawing>
      </w:r>
    </w:p>
    <w:p w14:paraId="4785636C" w14:textId="7BA4E776" w:rsidR="00F55FEB" w:rsidRDefault="00DD3E1A" w:rsidP="00501303">
      <w:r>
        <w:t xml:space="preserve">In </w:t>
      </w:r>
      <w:r w:rsidR="005259EB">
        <w:t>either</w:t>
      </w:r>
      <w:r>
        <w:t xml:space="preserve"> case, the </w:t>
      </w:r>
      <w:r w:rsidR="00791A51">
        <w:t>W</w:t>
      </w:r>
      <w:r>
        <w:t xml:space="preserve">age </w:t>
      </w:r>
      <w:r w:rsidR="00791A51">
        <w:t>E</w:t>
      </w:r>
      <w:r>
        <w:t xml:space="preserve">vidence text will prompt </w:t>
      </w:r>
      <w:r w:rsidR="00A069C4">
        <w:t xml:space="preserve">you </w:t>
      </w:r>
      <w:r w:rsidR="000A1EEE">
        <w:t>to enter information from the ‘</w:t>
      </w:r>
      <w:r w:rsidR="005421DF">
        <w:t>D</w:t>
      </w:r>
      <w:r w:rsidR="000A1EEE">
        <w:t>ate from’ and ‘</w:t>
      </w:r>
      <w:r w:rsidR="005421DF">
        <w:t>D</w:t>
      </w:r>
      <w:r w:rsidR="000A1EEE">
        <w:t xml:space="preserve">ate to’. </w:t>
      </w:r>
    </w:p>
    <w:p w14:paraId="5AB860FD" w14:textId="3210071A" w:rsidR="00551A0E" w:rsidRPr="000F7E38" w:rsidRDefault="00E80DB8" w:rsidP="00E80DB8">
      <w:pPr>
        <w:pStyle w:val="Heading2"/>
        <w:numPr>
          <w:ilvl w:val="0"/>
          <w:numId w:val="0"/>
        </w:numPr>
        <w:ind w:left="431" w:hanging="431"/>
        <w:rPr>
          <w:rFonts w:ascii="Public Sans" w:hAnsi="Public Sans"/>
          <w:color w:val="2E74B5" w:themeColor="accent1" w:themeShade="BF"/>
        </w:rPr>
      </w:pPr>
      <w:r w:rsidRPr="000F7E38">
        <w:rPr>
          <w:rFonts w:ascii="Public Sans" w:hAnsi="Public Sans"/>
          <w:color w:val="2E74B5" w:themeColor="accent1" w:themeShade="BF"/>
        </w:rPr>
        <w:t>A</w:t>
      </w:r>
      <w:r w:rsidR="0057031A" w:rsidRPr="000F7E38">
        <w:rPr>
          <w:rFonts w:ascii="Public Sans" w:hAnsi="Public Sans"/>
          <w:color w:val="2E74B5" w:themeColor="accent1" w:themeShade="BF"/>
        </w:rPr>
        <w:t>mount</w:t>
      </w:r>
    </w:p>
    <w:p w14:paraId="1BAF5D6C" w14:textId="53417337" w:rsidR="0057031A" w:rsidRDefault="00EE26DD" w:rsidP="00501303">
      <w:r w:rsidRPr="00EE26DD">
        <w:t>Record the ‘gross amount’ for the payment summary.</w:t>
      </w:r>
      <w:r>
        <w:t xml:space="preserve"> </w:t>
      </w:r>
      <w:r w:rsidRPr="00EE26DD">
        <w:t>Be careful not to confuse this with the ‘net amount’.</w:t>
      </w:r>
    </w:p>
    <w:p w14:paraId="57EC9B5F" w14:textId="40DBF99A" w:rsidR="0057031A" w:rsidRPr="00506902" w:rsidRDefault="0057031A" w:rsidP="00F52CA5">
      <w:pPr>
        <w:pStyle w:val="Heading2"/>
        <w:numPr>
          <w:ilvl w:val="0"/>
          <w:numId w:val="0"/>
        </w:numPr>
        <w:ind w:left="431" w:hanging="431"/>
        <w:rPr>
          <w:rFonts w:ascii="Public Sans" w:hAnsi="Public Sans"/>
          <w:color w:val="2E74B5" w:themeColor="accent1" w:themeShade="BF"/>
        </w:rPr>
      </w:pPr>
      <w:r w:rsidRPr="00506902">
        <w:rPr>
          <w:rFonts w:ascii="Public Sans" w:hAnsi="Public Sans"/>
          <w:color w:val="2E74B5" w:themeColor="accent1" w:themeShade="BF"/>
        </w:rPr>
        <w:t>Gross Amount Recorded</w:t>
      </w:r>
    </w:p>
    <w:p w14:paraId="5F669815" w14:textId="0EA58116" w:rsidR="00923121" w:rsidRDefault="00241AB7" w:rsidP="00241AB7">
      <w:r w:rsidRPr="00241AB7">
        <w:t>The ‘</w:t>
      </w:r>
      <w:r w:rsidR="005421DF">
        <w:t>G</w:t>
      </w:r>
      <w:r w:rsidRPr="00241AB7">
        <w:t>ross amount recorded’ will be used to determine your BAC</w:t>
      </w:r>
      <w:r w:rsidR="005421DF">
        <w:t xml:space="preserve"> or </w:t>
      </w:r>
      <w:r w:rsidRPr="00241AB7">
        <w:t xml:space="preserve">CAC </w:t>
      </w:r>
      <w:r w:rsidR="005421DF">
        <w:t>W</w:t>
      </w:r>
      <w:r w:rsidRPr="00241AB7">
        <w:t xml:space="preserve">age </w:t>
      </w:r>
      <w:r w:rsidR="005421DF">
        <w:t>S</w:t>
      </w:r>
      <w:r w:rsidRPr="00241AB7">
        <w:t>ubsidy entitlements.</w:t>
      </w:r>
      <w:r w:rsidR="00363128" w:rsidRPr="00363128">
        <w:t xml:space="preserve"> </w:t>
      </w:r>
    </w:p>
    <w:p w14:paraId="6534E168" w14:textId="77777777" w:rsidR="000A4A7D" w:rsidRPr="000F7E38" w:rsidRDefault="000A4A7D" w:rsidP="000A4A7D">
      <w:pPr>
        <w:pStyle w:val="Heading2"/>
        <w:numPr>
          <w:ilvl w:val="0"/>
          <w:numId w:val="0"/>
        </w:numPr>
        <w:ind w:left="431" w:hanging="431"/>
        <w:rPr>
          <w:rFonts w:ascii="Public Sans" w:hAnsi="Public Sans"/>
          <w:color w:val="2E74B5" w:themeColor="accent1" w:themeShade="BF"/>
        </w:rPr>
      </w:pPr>
      <w:r w:rsidRPr="000F7E38">
        <w:rPr>
          <w:rFonts w:ascii="Public Sans" w:hAnsi="Public Sans"/>
          <w:color w:val="2E74B5" w:themeColor="accent1" w:themeShade="BF"/>
        </w:rPr>
        <w:t>Claim Amounts Payable</w:t>
      </w:r>
    </w:p>
    <w:p w14:paraId="38B84AF8" w14:textId="5A3DCBE4" w:rsidR="000A4A7D" w:rsidRPr="00E57891" w:rsidRDefault="000A4A7D" w:rsidP="000A4A7D">
      <w:r w:rsidRPr="00E57891">
        <w:t>The ‘</w:t>
      </w:r>
      <w:r w:rsidR="00AD60C4">
        <w:t>C</w:t>
      </w:r>
      <w:r w:rsidRPr="00E57891">
        <w:t>laim amounts payable’ will be calculated based on the ‘</w:t>
      </w:r>
      <w:r w:rsidR="00AD60C4">
        <w:t>G</w:t>
      </w:r>
      <w:r w:rsidRPr="00E57891">
        <w:t xml:space="preserve">ross amount recorded’. </w:t>
      </w:r>
      <w:r w:rsidR="003538BE">
        <w:t xml:space="preserve">This is the subsidy amount you will receive if you submit your claim. It is </w:t>
      </w:r>
      <w:r w:rsidR="003538BE" w:rsidRPr="000C1E95">
        <w:rPr>
          <w:u w:val="single"/>
        </w:rPr>
        <w:t>not an estimate</w:t>
      </w:r>
      <w:r w:rsidR="003538BE">
        <w:t>.</w:t>
      </w:r>
    </w:p>
    <w:p w14:paraId="1120CD0F" w14:textId="050E3F31" w:rsidR="000A4A7D" w:rsidRDefault="000A4A7D" w:rsidP="000A4A7D">
      <w:r w:rsidRPr="00E57891">
        <w:t xml:space="preserve">Submission of this </w:t>
      </w:r>
      <w:r w:rsidR="0058180F">
        <w:t>C</w:t>
      </w:r>
      <w:r w:rsidRPr="00E57891">
        <w:t xml:space="preserve">laim </w:t>
      </w:r>
      <w:r w:rsidR="0058180F">
        <w:t xml:space="preserve">Application </w:t>
      </w:r>
      <w:r w:rsidRPr="00E57891">
        <w:t xml:space="preserve">confirms your acceptance of the amount payable.  </w:t>
      </w:r>
    </w:p>
    <w:p w14:paraId="67E8F135" w14:textId="2C07CEB9" w:rsidR="00D964DC" w:rsidRPr="003B1E95" w:rsidRDefault="000A4A7D" w:rsidP="00FC2DEC">
      <w:pPr>
        <w:jc w:val="center"/>
      </w:pPr>
      <w:r w:rsidRPr="006852C1">
        <w:rPr>
          <w:noProof/>
        </w:rPr>
        <w:lastRenderedPageBreak/>
        <w:drawing>
          <wp:inline distT="0" distB="0" distL="0" distR="0" wp14:anchorId="476A34D3" wp14:editId="379B0F94">
            <wp:extent cx="6263640" cy="3215005"/>
            <wp:effectExtent l="0" t="0" r="3810" b="4445"/>
            <wp:docPr id="3" name="Picture 2" descr="A screenshot of the ADMS system outlining the gross amount recorded and the claim amounts payable.">
              <a:extLst xmlns:a="http://schemas.openxmlformats.org/drawingml/2006/main">
                <a:ext uri="{FF2B5EF4-FFF2-40B4-BE49-F238E27FC236}">
                  <a16:creationId xmlns:a16="http://schemas.microsoft.com/office/drawing/2014/main" id="{C4D0CDE6-D651-49C9-9C70-080567ECC4F8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Picture 2" descr="A screenshot of the ADMS system outlining the gross amount recorded and the claim amounts payable.">
                      <a:extLst>
                        <a:ext uri="{FF2B5EF4-FFF2-40B4-BE49-F238E27FC236}">
                          <a16:creationId xmlns:a16="http://schemas.microsoft.com/office/drawing/2014/main" id="{C4D0CDE6-D651-49C9-9C70-080567ECC4F8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22"/>
                    <a:stretch>
                      <a:fillRect/>
                    </a:stretch>
                  </pic:blipFill>
                  <pic:spPr>
                    <a:xfrm>
                      <a:off x="0" y="0"/>
                      <a:ext cx="6263640" cy="321500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E5A4156" w14:textId="77777777" w:rsidR="00506902" w:rsidRDefault="00506902" w:rsidP="00FA6FA7">
      <w:pPr>
        <w:pStyle w:val="Heading1"/>
      </w:pPr>
      <w:bookmarkStart w:id="0" w:name="_Toc98923522"/>
      <w:bookmarkStart w:id="1" w:name="_Toc218702885"/>
      <w:bookmarkStart w:id="2" w:name="_Toc938951044"/>
      <w:bookmarkStart w:id="3" w:name="_Toc602438784"/>
      <w:bookmarkStart w:id="4" w:name="_Toc749445088"/>
      <w:bookmarkStart w:id="5" w:name="_Toc101430519"/>
    </w:p>
    <w:p w14:paraId="12D3D640" w14:textId="7C1074B5" w:rsidR="009002BA" w:rsidRPr="00FA6FA7" w:rsidRDefault="009002BA" w:rsidP="00FA6FA7">
      <w:pPr>
        <w:pStyle w:val="Heading1"/>
      </w:pPr>
      <w:r w:rsidRPr="00FA6FA7">
        <w:t>Support</w:t>
      </w:r>
      <w:bookmarkEnd w:id="0"/>
      <w:bookmarkEnd w:id="1"/>
      <w:bookmarkEnd w:id="2"/>
      <w:bookmarkEnd w:id="3"/>
      <w:bookmarkEnd w:id="4"/>
      <w:bookmarkEnd w:id="5"/>
    </w:p>
    <w:p w14:paraId="1BE6F38C" w14:textId="77777777" w:rsidR="00B021F9" w:rsidRDefault="00B021F9" w:rsidP="00B021F9">
      <w:r>
        <w:t xml:space="preserve">For assistance with completing Claim Applications or submitting Wage Evidence in ADMS, contact </w:t>
      </w:r>
      <w:r>
        <w:rPr>
          <w:b/>
          <w:bCs w:val="0"/>
        </w:rPr>
        <w:t>1800 719 706</w:t>
      </w:r>
      <w:r>
        <w:t>.</w:t>
      </w:r>
    </w:p>
    <w:p w14:paraId="63CF13F7" w14:textId="30597477" w:rsidR="009002BA" w:rsidRPr="001001D5" w:rsidRDefault="009002BA" w:rsidP="009002BA">
      <w:r w:rsidRPr="001001D5">
        <w:t xml:space="preserve">For assistance with ADMS, </w:t>
      </w:r>
      <w:r w:rsidRPr="0042485D">
        <w:t>contact the National</w:t>
      </w:r>
      <w:r w:rsidRPr="001001D5">
        <w:t xml:space="preserve"> Customer Service Line (NCSL) on </w:t>
      </w:r>
      <w:r w:rsidRPr="001001D5">
        <w:rPr>
          <w:b/>
        </w:rPr>
        <w:t>1800 020 108</w:t>
      </w:r>
      <w:r w:rsidRPr="001001D5">
        <w:t>.</w:t>
      </w:r>
    </w:p>
    <w:p w14:paraId="2447D2E7" w14:textId="0D14FB4F" w:rsidR="00453B6A" w:rsidRPr="00235778" w:rsidRDefault="009002BA" w:rsidP="009002BA">
      <w:r w:rsidRPr="001001D5">
        <w:t xml:space="preserve">For feedback on this </w:t>
      </w:r>
      <w:r w:rsidR="00692B2C">
        <w:t>Knowledge Article</w:t>
      </w:r>
      <w:r w:rsidRPr="001001D5">
        <w:t xml:space="preserve">, contact </w:t>
      </w:r>
      <w:hyperlink r:id="rId23" w:history="1">
        <w:r w:rsidRPr="001001D5">
          <w:rPr>
            <w:rStyle w:val="Hyperlink"/>
          </w:rPr>
          <w:t>ADMSEngagement@dese.gov.au</w:t>
        </w:r>
      </w:hyperlink>
      <w:r>
        <w:rPr>
          <w:rStyle w:val="Hyperlink"/>
        </w:rPr>
        <w:t>.</w:t>
      </w:r>
    </w:p>
    <w:sectPr w:rsidR="00453B6A" w:rsidRPr="00235778" w:rsidSect="00F96D25">
      <w:headerReference w:type="even" r:id="rId24"/>
      <w:headerReference w:type="default" r:id="rId25"/>
      <w:footerReference w:type="even" r:id="rId26"/>
      <w:footerReference w:type="default" r:id="rId27"/>
      <w:headerReference w:type="first" r:id="rId28"/>
      <w:footerReference w:type="first" r:id="rId29"/>
      <w:type w:val="continuous"/>
      <w:pgSz w:w="11906" w:h="16838"/>
      <w:pgMar w:top="1134" w:right="1021" w:bottom="1134" w:left="1021" w:header="0" w:footer="1134" w:gutter="0"/>
      <w:cols w:space="340"/>
      <w:noEndnote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5C49DFD" w14:textId="77777777" w:rsidR="00BA13AC" w:rsidRDefault="00BA13AC" w:rsidP="009002BA">
      <w:r>
        <w:separator/>
      </w:r>
    </w:p>
  </w:endnote>
  <w:endnote w:type="continuationSeparator" w:id="0">
    <w:p w14:paraId="4EF32181" w14:textId="77777777" w:rsidR="00BA13AC" w:rsidRDefault="00BA13AC" w:rsidP="009002BA">
      <w:r>
        <w:continuationSeparator/>
      </w:r>
    </w:p>
  </w:endnote>
  <w:endnote w:type="continuationNotice" w:id="1">
    <w:p w14:paraId="584D45CB" w14:textId="77777777" w:rsidR="00BA13AC" w:rsidRDefault="00BA13AC" w:rsidP="009002BA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 2">
    <w:panose1 w:val="050201020105070707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Public Sans">
    <w:panose1 w:val="00000000000000000000"/>
    <w:charset w:val="00"/>
    <w:family w:val="auto"/>
    <w:pitch w:val="variable"/>
    <w:sig w:usb0="A00000FF" w:usb1="4000205B" w:usb2="00000000" w:usb3="00000000" w:csb0="00000193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Public Sans Light">
    <w:altName w:val="Calibri"/>
    <w:panose1 w:val="00000000000000000000"/>
    <w:charset w:val="00"/>
    <w:family w:val="auto"/>
    <w:pitch w:val="variable"/>
    <w:sig w:usb0="A00000FF" w:usb1="4000205B" w:usb2="00000000" w:usb3="00000000" w:csb0="00000193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MinionPro-Regular">
    <w:altName w:val="Calibri"/>
    <w:panose1 w:val="00000000000000000000"/>
    <w:charset w:val="00"/>
    <w:family w:val="auto"/>
    <w:notTrueType/>
    <w:pitch w:val="default"/>
    <w:sig w:usb0="00000003" w:usb1="00000000" w:usb2="00000000" w:usb3="00000000" w:csb0="00000001" w:csb1="00000000"/>
  </w:font>
  <w:font w:name="News Gothic Com">
    <w:charset w:val="00"/>
    <w:family w:val="swiss"/>
    <w:pitch w:val="variable"/>
    <w:sig w:usb0="800000AF" w:usb1="5000204A" w:usb2="00000000" w:usb3="00000000" w:csb0="0000009B" w:csb1="00000000"/>
  </w:font>
  <w:font w:name="News Gothic Com Light">
    <w:charset w:val="00"/>
    <w:family w:val="swiss"/>
    <w:pitch w:val="variable"/>
    <w:sig w:usb0="800000AF" w:usb1="5000204A" w:usb2="00000000" w:usb3="00000000" w:csb0="0000009B" w:csb1="00000000"/>
  </w:font>
  <w:font w:name="Public Sans Thin">
    <w:altName w:val="Calibri"/>
    <w:charset w:val="00"/>
    <w:family w:val="auto"/>
    <w:pitch w:val="variable"/>
    <w:sig w:usb0="A00000FF" w:usb1="4000205B" w:usb2="00000000" w:usb3="00000000" w:csb0="00000193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E396801" w14:textId="77777777" w:rsidR="00E10940" w:rsidRDefault="00E10940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597092620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025144C0" w14:textId="77777777" w:rsidR="000A61FB" w:rsidRPr="00B50BE4" w:rsidRDefault="000A61FB" w:rsidP="009002BA">
        <w:pPr>
          <w:pStyle w:val="Footer"/>
        </w:pPr>
        <w:r w:rsidRPr="00B50BE4">
          <w:fldChar w:fldCharType="begin"/>
        </w:r>
        <w:r w:rsidRPr="00B50BE4">
          <w:instrText xml:space="preserve"> PAGE   \* MERGEFORMAT </w:instrText>
        </w:r>
        <w:r w:rsidRPr="00B50BE4">
          <w:fldChar w:fldCharType="separate"/>
        </w:r>
        <w:r w:rsidRPr="00B50BE4">
          <w:rPr>
            <w:noProof/>
          </w:rPr>
          <w:t>2</w:t>
        </w:r>
        <w:r w:rsidRPr="00B50BE4">
          <w:rPr>
            <w:noProof/>
          </w:rPr>
          <w:fldChar w:fldCharType="end"/>
        </w:r>
      </w:p>
    </w:sdtContent>
  </w:sdt>
  <w:p w14:paraId="02C72CA1" w14:textId="77777777" w:rsidR="000A61FB" w:rsidRPr="00B50BE4" w:rsidRDefault="000A61FB" w:rsidP="009002BA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CD8143B" w14:textId="74AFB8D2" w:rsidR="00E265E1" w:rsidRPr="009002BA" w:rsidRDefault="00E265E1" w:rsidP="009002BA">
    <w:pPr>
      <w:pStyle w:val="Footer"/>
      <w:jc w:val="right"/>
      <w:rPr>
        <w:sz w:val="18"/>
        <w:szCs w:val="18"/>
      </w:rPr>
    </w:pPr>
    <w:r w:rsidRPr="009002BA">
      <w:rPr>
        <w:sz w:val="18"/>
        <w:szCs w:val="18"/>
      </w:rPr>
      <w:fldChar w:fldCharType="begin"/>
    </w:r>
    <w:r w:rsidRPr="009002BA">
      <w:rPr>
        <w:sz w:val="18"/>
        <w:szCs w:val="18"/>
      </w:rPr>
      <w:instrText xml:space="preserve"> PAGE   \* MERGEFORMAT </w:instrText>
    </w:r>
    <w:r w:rsidRPr="009002BA">
      <w:rPr>
        <w:sz w:val="18"/>
        <w:szCs w:val="18"/>
      </w:rPr>
      <w:fldChar w:fldCharType="separate"/>
    </w:r>
    <w:r w:rsidRPr="009002BA">
      <w:rPr>
        <w:noProof/>
        <w:sz w:val="18"/>
        <w:szCs w:val="18"/>
      </w:rPr>
      <w:t>2</w:t>
    </w:r>
    <w:r w:rsidRPr="009002BA">
      <w:rPr>
        <w:noProof/>
        <w:sz w:val="18"/>
        <w:szCs w:val="18"/>
      </w:rPr>
      <w:fldChar w:fldCharType="end"/>
    </w:r>
  </w:p>
  <w:p w14:paraId="67443666" w14:textId="00BE854E" w:rsidR="000A61FB" w:rsidRPr="009002BA" w:rsidRDefault="00AB0DE4" w:rsidP="009002BA">
    <w:pPr>
      <w:pStyle w:val="Footer"/>
      <w:rPr>
        <w:sz w:val="18"/>
        <w:szCs w:val="18"/>
      </w:rPr>
    </w:pPr>
    <w:r w:rsidRPr="009002BA">
      <w:rPr>
        <w:noProof/>
        <w:sz w:val="18"/>
        <w:szCs w:val="18"/>
      </w:rPr>
      <mc:AlternateContent>
        <mc:Choice Requires="wpg">
          <w:drawing>
            <wp:anchor distT="0" distB="0" distL="114300" distR="114300" simplePos="0" relativeHeight="251660292" behindDoc="0" locked="1" layoutInCell="1" allowOverlap="0" wp14:anchorId="7384014B" wp14:editId="43FD7A32">
              <wp:simplePos x="0" y="0"/>
              <wp:positionH relativeFrom="margin">
                <wp:align>right</wp:align>
              </wp:positionH>
              <wp:positionV relativeFrom="page">
                <wp:posOffset>9980930</wp:posOffset>
              </wp:positionV>
              <wp:extent cx="7268210" cy="143510"/>
              <wp:effectExtent l="0" t="0" r="8890" b="8890"/>
              <wp:wrapNone/>
              <wp:docPr id="18" name="Group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7268210" cy="143510"/>
                        <a:chOff x="-1" y="0"/>
                        <a:chExt cx="7269186" cy="145256"/>
                      </a:xfrm>
                    </wpg:grpSpPr>
                    <wps:wsp>
                      <wps:cNvPr id="19" name="Straight Connector 19"/>
                      <wps:cNvCnPr>
                        <a:cxnSpLocks/>
                      </wps:cNvCnPr>
                      <wps:spPr>
                        <a:xfrm>
                          <a:off x="-1" y="72628"/>
                          <a:ext cx="7125356" cy="0"/>
                        </a:xfrm>
                        <a:prstGeom prst="line">
                          <a:avLst/>
                        </a:prstGeom>
                        <a:ln w="31750">
                          <a:solidFill>
                            <a:srgbClr val="0E76CD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  <wps:wsp>
                      <wps:cNvPr id="20" name="Oval 20"/>
                      <wps:cNvSpPr/>
                      <wps:spPr>
                        <a:xfrm>
                          <a:off x="7123929" y="0"/>
                          <a:ext cx="145256" cy="145256"/>
                        </a:xfrm>
                        <a:prstGeom prst="ellipse">
                          <a:avLst/>
                        </a:prstGeom>
                        <a:solidFill>
                          <a:srgbClr val="0E76CD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tlCol="0" anchor="ctr"/>
                    </wps:wsp>
                  </wpg:wg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group w14:anchorId="1545BC86" id="Group 4" o:spid="_x0000_s1026" alt="&quot;&quot;" style="position:absolute;margin-left:521.1pt;margin-top:785.9pt;width:572.3pt;height:11.3pt;z-index:251660292;mso-position-horizontal:right;mso-position-horizontal-relative:margin;mso-position-vertical-relative:page;mso-width-relative:margin;mso-height-relative:margin" coordorigin="" coordsize="72691,145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3JfFzAIAAPkHAAAOAAAAZHJzL2Uyb0RvYy54bWy8lc1y2yAQx++d6Tsw3BNZcvwRTeQcnI9L&#10;ps3U7QMQhCSmCBgglv32XUCS08RN03QmPmAhdpfdH/8VF5e7VqAtM5YrWeD0dIIRk1SVXNYF/vH9&#10;5mSJkXVElkQoyQq8ZxZfrj5/uuh0zjLVKFEygyCItHmnC9w4p/MksbRhLbGnSjMJi5UyLXEwNXVS&#10;GtJB9FYk2WQyTzplSm0UZdbC26u4iFchflUx6r5WlWUOiQJDbi6MJowPfkxWFySvDdENp30a5B1Z&#10;tIRL2HQMdUUcQY+GvwjVcmqUVZU7papNVFVxykINUE06eVbNrVGPOtRS512tR0yA9hmnd4elX7a3&#10;Rm/0vQESna6BRZj5WnaVaf0/ZIl2Adl+RMZ2DlF4ucjmyywFshTW0rPpDJ4DU9oAeO92kmJ08KPN&#10;9cHzPF3OB89ZNpt7z2TYN/ktm06DPuwBgf0/BJuGaBbI2hwQ3BvES8j/HCNJWpDpxhnC68ahtZIS&#10;RKQMgsWAKDis5b3xaOhObvSdoj+tT90nCdHiop9Y4HqEZI8E2GXLSGvEmWazKYAIOAPJkQfJtbHu&#10;lqkW+YcCCy59CSQn2zvrIrrBxL8WEnUFnqaL2SSYWSV4ecOF8IvW1A9rYdCW+Ma4XszXVz39J2aw&#10;t5B9XbGUUJTbCxY3+MYqAAeHnMYdfNeyMSyhlEmX9nGFBGvvVkEKo2Of2muOvb13ZaGj/8V59Ag7&#10;K+lG55ZLZY6l7XZDylW0HwjEuj2CB1XuQ8eEIwdd+t75AIFm0GhRoF/h4BBMD5Ice/iPsluk2fQ8&#10;A40f2nHQXXoW+q/v4he9+EJ7TAiu7avye6KjN8otqo3kUnmVRkG/UX/ZsYMc9OeP3jakZFHtswn8&#10;BrEPwgsfnuMSfYO2P1qiYuyqv0gUGSfWKt59RNJGwdVHnQnV94oN6g73S2DQ34X+Ans6D1aHG3v1&#10;CwAA//8DAFBLAwQUAAYACAAAACEATeFfk+AAAAALAQAADwAAAGRycy9kb3ducmV2LnhtbEyPwU7D&#10;MBBE70j8g7VI3KhjSEsJcaqqAk4VEi0S6m2bbJOo8TqK3ST9e5wTHHdmNDsvXY2mET11rrasQc0i&#10;EMS5LWouNXzv3x+WIJxHLrCxTBqu5GCV3d6kmBR24C/qd74UoYRdghoq79tESpdXZNDNbEscvJPt&#10;DPpwdqUsOhxCuWnkYxQtpMGaw4cKW9pUlJ93F6PhY8Bh/aTe+u35tLke9vPPn60ire/vxvUrCE+j&#10;/wvDND9MhyxsOtoLF040GgKID+r8WQWCyVdxvABxnLSXOAaZpfI/Q/YLAAD//wMAUEsBAi0AFAAG&#10;AAgAAAAhALaDOJL+AAAA4QEAABMAAAAAAAAAAAAAAAAAAAAAAFtDb250ZW50X1R5cGVzXS54bWxQ&#10;SwECLQAUAAYACAAAACEAOP0h/9YAAACUAQAACwAAAAAAAAAAAAAAAAAvAQAAX3JlbHMvLnJlbHNQ&#10;SwECLQAUAAYACAAAACEAVNyXxcwCAAD5BwAADgAAAAAAAAAAAAAAAAAuAgAAZHJzL2Uyb0RvYy54&#10;bWxQSwECLQAUAAYACAAAACEATeFfk+AAAAALAQAADwAAAAAAAAAAAAAAAAAmBQAAZHJzL2Rvd25y&#10;ZXYueG1sUEsFBgAAAAAEAAQA8wAAADMGAAAAAA==&#10;" o:allowoverlap="f">
              <v:line id="Straight Connector 19" o:spid="_x0000_s1027" style="position:absolute;visibility:visible;mso-wrap-style:square" from="0,726" to="71253,72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xVfK8wQAAANsAAAAPAAAAZHJzL2Rvd25yZXYueG1sRE/NisIw&#10;EL4v7DuEWfC2pquyaNcooggePLitDzA0Y1JtJqWJWt/eLCx4m4/vd+bL3jXiRl2oPSv4GmYgiCuv&#10;azYKjuX2cwoiRGSNjWdS8KAAy8X72xxz7e/8S7ciGpFCOOSowMbY5lKGypLDMPQtceJOvnMYE+yM&#10;1B3eU7hr5CjLvqXDmlODxZbWlqpLcXUKgtmV+/VlMjmY03h/Httz4cuNUoOPfvUDIlIfX+J/906n&#10;+TP4+yUdIBdPAAAA//8DAFBLAQItABQABgAIAAAAIQDb4fbL7gAAAIUBAAATAAAAAAAAAAAAAAAA&#10;AAAAAABbQ29udGVudF9UeXBlc10ueG1sUEsBAi0AFAAGAAgAAAAhAFr0LFu/AAAAFQEAAAsAAAAA&#10;AAAAAAAAAAAAHwEAAF9yZWxzLy5yZWxzUEsBAi0AFAAGAAgAAAAhAPFV8rzBAAAA2wAAAA8AAAAA&#10;AAAAAAAAAAAABwIAAGRycy9kb3ducmV2LnhtbFBLBQYAAAAAAwADALcAAAD1AgAAAAA=&#10;" strokecolor="#0e76cd" strokeweight="2.5pt">
                <v:stroke joinstyle="miter"/>
                <o:lock v:ext="edit" shapetype="f"/>
              </v:line>
              <v:oval id="Oval 20" o:spid="_x0000_s1028" style="position:absolute;left:71239;width:1452;height:145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E2WvjwAAAANsAAAAPAAAAZHJzL2Rvd25yZXYueG1sRE9Ni8Iw&#10;EL0v7H8Is7CXRdP2IFKNIoIoCKJu2fPQjE2xmZQkav33m4Pg8fG+58vBduJOPrSOFeTjDARx7XTL&#10;jYLqdzOagggRWWPnmBQ8KcBy8fkxx1K7B5/ofo6NSCEcSlRgYuxLKUNtyGIYu544cRfnLcYEfSO1&#10;x0cKt50ssmwiLbacGgz2tDZUX883q+B0WU3yo/95Trcmu+1dlf8dik6p769hNQMRaYhv8cu90wqK&#10;tD59ST9ALv4BAAD//wMAUEsBAi0AFAAGAAgAAAAhANvh9svuAAAAhQEAABMAAAAAAAAAAAAAAAAA&#10;AAAAAFtDb250ZW50X1R5cGVzXS54bWxQSwECLQAUAAYACAAAACEAWvQsW78AAAAVAQAACwAAAAAA&#10;AAAAAAAAAAAfAQAAX3JlbHMvLnJlbHNQSwECLQAUAAYACAAAACEAhNlr48AAAADbAAAADwAAAAAA&#10;AAAAAAAAAAAHAgAAZHJzL2Rvd25yZXYueG1sUEsFBgAAAAADAAMAtwAAAPQCAAAAAA==&#10;" fillcolor="#0e76cd" stroked="f" strokeweight="1pt">
                <v:stroke joinstyle="miter"/>
              </v:oval>
              <w10:wrap anchorx="margin" anchory="page"/>
              <w10:anchorlock/>
            </v:group>
          </w:pict>
        </mc:Fallback>
      </mc:AlternateContent>
    </w:r>
    <w:sdt>
      <w:sdtPr>
        <w:rPr>
          <w:sz w:val="18"/>
          <w:szCs w:val="18"/>
        </w:rPr>
        <w:alias w:val="Title"/>
        <w:tag w:val=""/>
        <w:id w:val="-1198384076"/>
        <w:placeholder>
          <w:docPart w:val="14C89E1785B7436C9B74622F1B111517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600951">
          <w:rPr>
            <w:sz w:val="18"/>
            <w:szCs w:val="18"/>
          </w:rPr>
          <w:t>Knowledge Article - Using Payment Summaries as Wage Evidence - Public - V1.02</w:t>
        </w:r>
      </w:sdtContent>
    </w:sdt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8EF7D49" w14:textId="77777777" w:rsidR="007C6ACE" w:rsidRDefault="007C6ACE" w:rsidP="009002BA">
    <w:pPr>
      <w:pStyle w:val="Footer"/>
    </w:pP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sz w:val="18"/>
        <w:szCs w:val="18"/>
      </w:rPr>
      <w:id w:val="937103937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7B1BB673" w14:textId="5AE19A6A" w:rsidR="00F96D25" w:rsidRPr="00F96D25" w:rsidRDefault="00F96D25">
        <w:pPr>
          <w:pStyle w:val="Footer"/>
          <w:jc w:val="right"/>
          <w:rPr>
            <w:sz w:val="18"/>
            <w:szCs w:val="18"/>
          </w:rPr>
        </w:pPr>
        <w:r w:rsidRPr="00F96D25">
          <w:rPr>
            <w:sz w:val="18"/>
            <w:szCs w:val="18"/>
          </w:rPr>
          <w:fldChar w:fldCharType="begin"/>
        </w:r>
        <w:r w:rsidRPr="00F96D25">
          <w:rPr>
            <w:sz w:val="18"/>
            <w:szCs w:val="18"/>
          </w:rPr>
          <w:instrText xml:space="preserve"> PAGE   \* MERGEFORMAT </w:instrText>
        </w:r>
        <w:r w:rsidRPr="00F96D25">
          <w:rPr>
            <w:sz w:val="18"/>
            <w:szCs w:val="18"/>
          </w:rPr>
          <w:fldChar w:fldCharType="separate"/>
        </w:r>
        <w:r w:rsidRPr="00F96D25">
          <w:rPr>
            <w:noProof/>
            <w:sz w:val="18"/>
            <w:szCs w:val="18"/>
          </w:rPr>
          <w:t>2</w:t>
        </w:r>
        <w:r w:rsidRPr="00F96D25">
          <w:rPr>
            <w:noProof/>
            <w:sz w:val="18"/>
            <w:szCs w:val="18"/>
          </w:rPr>
          <w:fldChar w:fldCharType="end"/>
        </w:r>
      </w:p>
    </w:sdtContent>
  </w:sdt>
  <w:p w14:paraId="7C1DD719" w14:textId="0AC09E65" w:rsidR="00105919" w:rsidRPr="00F96D25" w:rsidRDefault="0028188C" w:rsidP="009002BA">
    <w:pPr>
      <w:pStyle w:val="Footer"/>
      <w:rPr>
        <w:sz w:val="18"/>
        <w:szCs w:val="18"/>
      </w:rPr>
    </w:pPr>
    <w:sdt>
      <w:sdtPr>
        <w:rPr>
          <w:sz w:val="18"/>
          <w:szCs w:val="18"/>
        </w:rPr>
        <w:alias w:val="Title"/>
        <w:tag w:val=""/>
        <w:id w:val="985198956"/>
        <w:placeholder>
          <w:docPart w:val="280BBFD440B84156A69D7B10283175E4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600951">
          <w:rPr>
            <w:sz w:val="18"/>
            <w:szCs w:val="18"/>
          </w:rPr>
          <w:t>Knowledge Article - Using Payment Summaries as Wage Evidence - Public - V1.02</w:t>
        </w:r>
      </w:sdtContent>
    </w:sdt>
    <w:r w:rsidR="00F96D25" w:rsidRPr="009002BA">
      <w:rPr>
        <w:noProof/>
        <w:sz w:val="18"/>
        <w:szCs w:val="18"/>
      </w:rPr>
      <mc:AlternateContent>
        <mc:Choice Requires="wpg">
          <w:drawing>
            <wp:anchor distT="0" distB="0" distL="114300" distR="114300" simplePos="0" relativeHeight="251662340" behindDoc="0" locked="1" layoutInCell="1" allowOverlap="0" wp14:anchorId="565AC854" wp14:editId="68095E9D">
              <wp:simplePos x="0" y="0"/>
              <wp:positionH relativeFrom="margin">
                <wp:align>right</wp:align>
              </wp:positionH>
              <wp:positionV relativeFrom="page">
                <wp:posOffset>9962515</wp:posOffset>
              </wp:positionV>
              <wp:extent cx="7268210" cy="143510"/>
              <wp:effectExtent l="0" t="0" r="8890" b="8890"/>
              <wp:wrapNone/>
              <wp:docPr id="2" name="Group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7268210" cy="143510"/>
                        <a:chOff x="-1" y="0"/>
                        <a:chExt cx="7269186" cy="145256"/>
                      </a:xfrm>
                    </wpg:grpSpPr>
                    <wps:wsp>
                      <wps:cNvPr id="5" name="Straight Connector 5"/>
                      <wps:cNvCnPr>
                        <a:cxnSpLocks/>
                      </wps:cNvCnPr>
                      <wps:spPr>
                        <a:xfrm>
                          <a:off x="-1" y="72628"/>
                          <a:ext cx="7125356" cy="0"/>
                        </a:xfrm>
                        <a:prstGeom prst="line">
                          <a:avLst/>
                        </a:prstGeom>
                        <a:ln w="31750">
                          <a:solidFill>
                            <a:srgbClr val="0E76CD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  <wps:wsp>
                      <wps:cNvPr id="8" name="Oval 8"/>
                      <wps:cNvSpPr/>
                      <wps:spPr>
                        <a:xfrm>
                          <a:off x="7123929" y="0"/>
                          <a:ext cx="145256" cy="145256"/>
                        </a:xfrm>
                        <a:prstGeom prst="ellipse">
                          <a:avLst/>
                        </a:prstGeom>
                        <a:solidFill>
                          <a:srgbClr val="0E76CD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tlCol="0" anchor="ctr"/>
                    </wps:wsp>
                  </wpg:wg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group w14:anchorId="44CF2496" id="Group 4" o:spid="_x0000_s1026" alt="&quot;&quot;" style="position:absolute;margin-left:521.1pt;margin-top:784.45pt;width:572.3pt;height:11.3pt;z-index:251662340;mso-position-horizontal:right;mso-position-horizontal-relative:margin;mso-position-vertical-relative:page;mso-width-relative:margin;mso-height-relative:margin" coordorigin="" coordsize="72691,145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IrdczAIAAPUHAAAOAAAAZHJzL2Uyb0RvYy54bWy8lc1y2yAQx++d6Tsw3BNZcmQ7msg5OB+X&#10;TJOp2wcgCElMETBALPvtu6APO4mbpum0PshC7C67P/4LF5fbRqANM5YrmeP4dIIRk1QVXFY5/v7t&#10;5mSBkXVEFkQoyXK8YxZfLj9/umh1xhJVK1EwgyCItFmrc1w7p7MosrRmDbGnSjMJk6UyDXEwNFVU&#10;GNJC9EZEyWQyi1plCm0UZdbC16tuEi9D/LJk1N2XpWUOiRxDbi48TXg++me0vCBZZYiuOe3TIB/I&#10;oiFcwqJjqCviCHoy/FWohlOjrCrdKVVNpMqSUxZqgGriyYtqbo160qGWKmsrPWICtC84fTgs/bK5&#10;NXqtHwyQaHUFLMLI17ItTeP/IUu0Dch2IzK2dYjCx3kyWyQxkKUwF59NU3gPTGkN4L3bSYzR3o/W&#10;13vP83gxGzzTJJ15z2hYN3qWTatBH3aPwP4dgnVNNAtkbQYIHgziRY5TjCRpQKVrZwivaodWSkrQ&#10;kDIo9cn5LMB8JR+MB0O3cq3vFP1hfeLPJv3AAtUjHHsgQC5ZdKxGmHGSTgFDgBk4jjRIpo11t0w1&#10;yL/kWHDpCyAZ2dxZ14EbTPxnIVGb42k8TyfBzCrBixsuhJ+0pnpcCYM2xLfF9Xy2uurZH5jB2kL2&#10;dXWlhKLcTrBuga+sBGywxXG3gu9ZNoYllDLp4j6ukGDt3UpIYXTsU3vLsbf3riz08584jx5hZSXd&#10;6NxwqcyxtN12SLns7AcCXd0ewaMqdqFfwpaDKjth/HN5wlHayfMe9g0F7fSaG/v3l6Kbx8n0PDk/&#10;bMVBdfFZ6L2+g1/14SvlMSG4tm+K70BF7xRbpzWSSeU12sn5nepLjm3joD6/8bYmBeu0nk7gN0h9&#10;kF04dI4L9B3K/t8CFWNP/UagyDixUt29RyStFVx71JlQvddNEG44ZeFuCQz6e9BfXofj0AH723r5&#10;EwAA//8DAFBLAwQUAAYACAAAACEAujmeHOEAAAALAQAADwAAAGRycy9kb3ducmV2LnhtbEyPwWrD&#10;MBBE74X+g9hAb42sNjaJYzmE0PYUCk0KpTfF2tgm1spYiu38feVTc9yZYfZNthlNw3rsXG1JgphH&#10;wJAKq2sqJXwf35+XwJxXpFVjCSXc0MEmf3zIVKrtQF/YH3zJQgm5VEmovG9Tzl1RoVFubluk4J1t&#10;Z5QPZ1dy3akhlJuGv0RRwo2qKXyoVIu7CovL4WokfAxq2L6Kt35/Oe9uv8f482cvUMqn2bhdA/M4&#10;+v8wTPgBHfLAdLJX0o41EsIQH9Q4Wa6ATb5YLBJgp0lbiRh4nvH7DfkfAAAA//8DAFBLAQItABQA&#10;BgAIAAAAIQC2gziS/gAAAOEBAAATAAAAAAAAAAAAAAAAAAAAAABbQ29udGVudF9UeXBlc10ueG1s&#10;UEsBAi0AFAAGAAgAAAAhADj9If/WAAAAlAEAAAsAAAAAAAAAAAAAAAAALwEAAF9yZWxzLy5yZWxz&#10;UEsBAi0AFAAGAAgAAAAhAN4it1zMAgAA9QcAAA4AAAAAAAAAAAAAAAAALgIAAGRycy9lMm9Eb2Mu&#10;eG1sUEsBAi0AFAAGAAgAAAAhALo5nhzhAAAACwEAAA8AAAAAAAAAAAAAAAAAJgUAAGRycy9kb3du&#10;cmV2LnhtbFBLBQYAAAAABAAEAPMAAAA0BgAAAAA=&#10;" o:allowoverlap="f">
              <v:line id="Straight Connector 5" o:spid="_x0000_s1027" style="position:absolute;visibility:visible;mso-wrap-style:square" from="0,726" to="71253,72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dnPHfwgAAANoAAAAPAAAAZHJzL2Rvd25yZXYueG1sRI9BawIx&#10;FITvhf6H8ArearZqRbZGEUXw4MHu+gMem2eyunlZNlHXf28KBY/DzHzDzJe9a8SNulB7VvA1zEAQ&#10;V17XbBQcy+3nDESIyBobz6TgQQGWi/e3Oeba3/mXbkU0IkE45KjAxtjmUobKksMw9C1x8k6+cxiT&#10;7IzUHd4T3DVylGVT6bDmtGCxpbWl6lJcnYJgduV+fZlMDuY03p/H9lz4cqPU4KNf/YCI1MdX+L+9&#10;0wq+4e9KugFy8QQAAP//AwBQSwECLQAUAAYACAAAACEA2+H2y+4AAACFAQAAEwAAAAAAAAAAAAAA&#10;AAAAAAAAW0NvbnRlbnRfVHlwZXNdLnhtbFBLAQItABQABgAIAAAAIQBa9CxbvwAAABUBAAALAAAA&#10;AAAAAAAAAAAAAB8BAABfcmVscy8ucmVsc1BLAQItABQABgAIAAAAIQAdnPHfwgAAANoAAAAPAAAA&#10;AAAAAAAAAAAAAAcCAABkcnMvZG93bnJldi54bWxQSwUGAAAAAAMAAwC3AAAA9gIAAAAA&#10;" strokecolor="#0e76cd" strokeweight="2.5pt">
                <v:stroke joinstyle="miter"/>
                <o:lock v:ext="edit" shapetype="f"/>
              </v:line>
              <v:oval id="Oval 8" o:spid="_x0000_s1028" style="position:absolute;left:71239;width:1452;height:145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/DInRvgAAANoAAAAPAAAAZHJzL2Rvd25yZXYueG1sRE/LisIw&#10;FN0L/kO4ghvRtC5EqlFkQBSEwReuL821KdPclCRq/XuzGHB5OO/lurONeJIPtWMF+SQDQVw6XXOl&#10;4HrZjucgQkTW2DgmBW8KsF71e0sstHvxiZ7nWIkUwqFABSbGtpAylIYsholriRN3d95iTNBXUnt8&#10;pXDbyGmWzaTFmlODwZZ+DJV/54dVcLpvZvnRj97znckeB3fNb7/TRqnhoNssQETq4lf8795rBWlr&#10;upJugFx9AAAA//8DAFBLAQItABQABgAIAAAAIQDb4fbL7gAAAIUBAAATAAAAAAAAAAAAAAAAAAAA&#10;AABbQ29udGVudF9UeXBlc10ueG1sUEsBAi0AFAAGAAgAAAAhAFr0LFu/AAAAFQEAAAsAAAAAAAAA&#10;AAAAAAAAHwEAAF9yZWxzLy5yZWxzUEsBAi0AFAAGAAgAAAAhAL8MidG+AAAA2gAAAA8AAAAAAAAA&#10;AAAAAAAABwIAAGRycy9kb3ducmV2LnhtbFBLBQYAAAAAAwADALcAAADyAgAAAAA=&#10;" fillcolor="#0e76cd" stroked="f" strokeweight="1pt">
                <v:stroke joinstyle="miter"/>
              </v:oval>
              <w10:wrap anchorx="margin" anchory="page"/>
              <w10:anchorlock/>
            </v:group>
          </w:pict>
        </mc:Fallback>
      </mc:AlternateContent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0E34D44" w14:textId="0924337E" w:rsidR="00105919" w:rsidRDefault="00105919" w:rsidP="009002BA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5A03D873" w14:textId="77777777" w:rsidR="00BA13AC" w:rsidRDefault="00BA13AC" w:rsidP="009002BA">
      <w:r>
        <w:separator/>
      </w:r>
    </w:p>
  </w:footnote>
  <w:footnote w:type="continuationSeparator" w:id="0">
    <w:p w14:paraId="1792D93D" w14:textId="77777777" w:rsidR="00BA13AC" w:rsidRDefault="00BA13AC" w:rsidP="009002BA">
      <w:r>
        <w:continuationSeparator/>
      </w:r>
    </w:p>
  </w:footnote>
  <w:footnote w:type="continuationNotice" w:id="1">
    <w:p w14:paraId="033D9DDD" w14:textId="77777777" w:rsidR="00BA13AC" w:rsidRDefault="00BA13AC" w:rsidP="009002BA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AA53F66" w14:textId="77777777" w:rsidR="00E10940" w:rsidRDefault="00E10940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FDCDB08" w14:textId="77777777" w:rsidR="00E10940" w:rsidRDefault="00E10940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1B3C40C" w14:textId="77777777" w:rsidR="00E10940" w:rsidRDefault="00E10940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6ED1B93" w14:textId="15FD1536" w:rsidR="00235778" w:rsidRDefault="00235778" w:rsidP="009002BA">
    <w:pPr>
      <w:pStyle w:val="Header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9B58C2" w14:textId="29237550" w:rsidR="00235778" w:rsidRDefault="00235778" w:rsidP="009002BA">
    <w:pPr>
      <w:pStyle w:val="Header"/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DD0EDDD" w14:textId="10C94F8A" w:rsidR="00235778" w:rsidRDefault="00235778" w:rsidP="009002BA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AD246D8"/>
    <w:multiLevelType w:val="hybridMultilevel"/>
    <w:tmpl w:val="EE443E46"/>
    <w:lvl w:ilvl="0" w:tplc="6C348E0A">
      <w:start w:val="1"/>
      <w:numFmt w:val="decimal"/>
      <w:lvlText w:val="%1"/>
      <w:lvlJc w:val="left"/>
      <w:pPr>
        <w:ind w:left="720" w:hanging="360"/>
      </w:pPr>
      <w:rPr>
        <w:rFonts w:hint="default"/>
        <w:sz w:val="16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BE176C9"/>
    <w:multiLevelType w:val="multilevel"/>
    <w:tmpl w:val="11A8BAC4"/>
    <w:lvl w:ilvl="0">
      <w:start w:val="1"/>
      <w:numFmt w:val="decimal"/>
      <w:pStyle w:val="Heading1Numbered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" w15:restartNumberingAfterBreak="0">
    <w:nsid w:val="10194EE8"/>
    <w:multiLevelType w:val="hybridMultilevel"/>
    <w:tmpl w:val="F6E2FDEC"/>
    <w:lvl w:ilvl="0" w:tplc="2C86888C">
      <w:start w:val="1"/>
      <w:numFmt w:val="bullet"/>
      <w:pStyle w:val="Bullets"/>
      <w:lvlText w:val=""/>
      <w:lvlJc w:val="left"/>
      <w:pPr>
        <w:ind w:left="360" w:hanging="360"/>
      </w:pPr>
      <w:rPr>
        <w:rFonts w:ascii="Symbol" w:hAnsi="Symbol" w:hint="default"/>
        <w:color w:val="3C54A5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ABF4C62"/>
    <w:multiLevelType w:val="hybridMultilevel"/>
    <w:tmpl w:val="24D0BEE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E8224E2"/>
    <w:multiLevelType w:val="multilevel"/>
    <w:tmpl w:val="B10A65AC"/>
    <w:numStyleLink w:val="Style1"/>
  </w:abstractNum>
  <w:abstractNum w:abstractNumId="5" w15:restartNumberingAfterBreak="0">
    <w:nsid w:val="20423115"/>
    <w:multiLevelType w:val="hybridMultilevel"/>
    <w:tmpl w:val="7922A55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230B0B81"/>
    <w:multiLevelType w:val="multilevel"/>
    <w:tmpl w:val="43300736"/>
    <w:lvl w:ilvl="0">
      <w:start w:val="1"/>
      <w:numFmt w:val="decimal"/>
      <w:pStyle w:val="Heading2numbered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Heading2numbered"/>
      <w:lvlText w:val="%2.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7" w15:restartNumberingAfterBreak="0">
    <w:nsid w:val="23315A35"/>
    <w:multiLevelType w:val="hybridMultilevel"/>
    <w:tmpl w:val="44C24B96"/>
    <w:lvl w:ilvl="0" w:tplc="BD5ACF5A">
      <w:start w:val="1"/>
      <w:numFmt w:val="decimal"/>
      <w:lvlText w:val="%1."/>
      <w:lvlJc w:val="left"/>
      <w:pPr>
        <w:ind w:left="720" w:hanging="360"/>
      </w:pPr>
      <w:rPr>
        <w:rFonts w:hint="default"/>
        <w:sz w:val="16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23D148A6"/>
    <w:multiLevelType w:val="hybridMultilevel"/>
    <w:tmpl w:val="A0F20F4C"/>
    <w:lvl w:ilvl="0" w:tplc="A9C804B8">
      <w:start w:val="1"/>
      <w:numFmt w:val="bullet"/>
      <w:pStyle w:val="ListBullet2"/>
      <w:lvlText w:val="̶"/>
      <w:lvlJc w:val="left"/>
      <w:pPr>
        <w:ind w:left="1004" w:hanging="360"/>
      </w:pPr>
      <w:rPr>
        <w:rFonts w:ascii="Calibri" w:hAnsi="Calibri" w:hint="default"/>
      </w:rPr>
    </w:lvl>
    <w:lvl w:ilvl="1" w:tplc="0C090003" w:tentative="1">
      <w:start w:val="1"/>
      <w:numFmt w:val="bullet"/>
      <w:lvlText w:val="o"/>
      <w:lvlJc w:val="left"/>
      <w:pPr>
        <w:ind w:left="1724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444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164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884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604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324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044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764" w:hanging="360"/>
      </w:pPr>
      <w:rPr>
        <w:rFonts w:ascii="Wingdings" w:hAnsi="Wingdings" w:hint="default"/>
      </w:rPr>
    </w:lvl>
  </w:abstractNum>
  <w:abstractNum w:abstractNumId="9" w15:restartNumberingAfterBreak="0">
    <w:nsid w:val="258D5C46"/>
    <w:multiLevelType w:val="hybridMultilevel"/>
    <w:tmpl w:val="49E8C0AE"/>
    <w:lvl w:ilvl="0" w:tplc="A0B0244E">
      <w:start w:val="10"/>
      <w:numFmt w:val="decimal"/>
      <w:lvlText w:val="%1"/>
      <w:lvlJc w:val="left"/>
      <w:pPr>
        <w:ind w:left="720" w:hanging="360"/>
      </w:pPr>
      <w:rPr>
        <w:rFonts w:hint="default"/>
        <w:sz w:val="24"/>
        <w:szCs w:val="24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276F7A7D"/>
    <w:multiLevelType w:val="multilevel"/>
    <w:tmpl w:val="5D26CD9C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pStyle w:val="Heading2"/>
      <w:lvlText w:val="%1.%2."/>
      <w:lvlJc w:val="left"/>
      <w:pPr>
        <w:ind w:left="792" w:hanging="432"/>
      </w:pPr>
    </w:lvl>
    <w:lvl w:ilvl="2">
      <w:start w:val="1"/>
      <w:numFmt w:val="decimal"/>
      <w:pStyle w:val="Heading3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1" w15:restartNumberingAfterBreak="0">
    <w:nsid w:val="2EE53EF4"/>
    <w:multiLevelType w:val="multilevel"/>
    <w:tmpl w:val="4C06E666"/>
    <w:numStyleLink w:val="RSCBNumberList1"/>
  </w:abstractNum>
  <w:abstractNum w:abstractNumId="12" w15:restartNumberingAfterBreak="0">
    <w:nsid w:val="300D20E8"/>
    <w:multiLevelType w:val="hybridMultilevel"/>
    <w:tmpl w:val="D3ECB2B6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34EC7527"/>
    <w:multiLevelType w:val="hybridMultilevel"/>
    <w:tmpl w:val="9452A420"/>
    <w:lvl w:ilvl="0" w:tplc="6C348E0A">
      <w:start w:val="1"/>
      <w:numFmt w:val="decimal"/>
      <w:lvlText w:val="%1"/>
      <w:lvlJc w:val="left"/>
      <w:pPr>
        <w:ind w:left="720" w:hanging="360"/>
      </w:pPr>
      <w:rPr>
        <w:rFonts w:hint="default"/>
        <w:sz w:val="16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35D7320D"/>
    <w:multiLevelType w:val="hybridMultilevel"/>
    <w:tmpl w:val="D3ECB2B6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3C1E7B88"/>
    <w:multiLevelType w:val="hybridMultilevel"/>
    <w:tmpl w:val="BF3611F4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3DA8279C"/>
    <w:multiLevelType w:val="hybridMultilevel"/>
    <w:tmpl w:val="D3ECB2B6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3F671591"/>
    <w:multiLevelType w:val="hybridMultilevel"/>
    <w:tmpl w:val="677464C8"/>
    <w:lvl w:ilvl="0" w:tplc="CC86E580">
      <w:start w:val="1"/>
      <w:numFmt w:val="decimal"/>
      <w:lvlText w:val="%1"/>
      <w:lvlJc w:val="left"/>
      <w:pPr>
        <w:ind w:left="720" w:hanging="360"/>
      </w:pPr>
      <w:rPr>
        <w:rFonts w:hint="default"/>
        <w:sz w:val="24"/>
        <w:szCs w:val="24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3F863C35"/>
    <w:multiLevelType w:val="multilevel"/>
    <w:tmpl w:val="4C06E666"/>
    <w:styleLink w:val="RSCBNumberList1"/>
    <w:lvl w:ilvl="0">
      <w:start w:val="1"/>
      <w:numFmt w:val="decimal"/>
      <w:lvlText w:val="%1."/>
      <w:lvlJc w:val="left"/>
      <w:pPr>
        <w:ind w:left="284" w:hanging="284"/>
      </w:pPr>
      <w:rPr>
        <w:rFonts w:hint="default"/>
      </w:rPr>
    </w:lvl>
    <w:lvl w:ilvl="1">
      <w:start w:val="1"/>
      <w:numFmt w:val="decimal"/>
      <w:lvlText w:val="%1.%2."/>
      <w:lvlJc w:val="left"/>
      <w:pPr>
        <w:tabs>
          <w:tab w:val="num" w:pos="737"/>
        </w:tabs>
        <w:ind w:left="737" w:hanging="453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361"/>
        </w:tabs>
        <w:ind w:left="1361" w:hanging="62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2155"/>
        </w:tabs>
        <w:ind w:left="2155" w:hanging="794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1420" w:hanging="284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988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272" w:hanging="284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2556" w:hanging="284"/>
      </w:pPr>
      <w:rPr>
        <w:rFonts w:hint="default"/>
      </w:rPr>
    </w:lvl>
  </w:abstractNum>
  <w:abstractNum w:abstractNumId="19" w15:restartNumberingAfterBreak="0">
    <w:nsid w:val="4582495D"/>
    <w:multiLevelType w:val="hybridMultilevel"/>
    <w:tmpl w:val="7F6CCF32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48C91A4D"/>
    <w:multiLevelType w:val="hybridMultilevel"/>
    <w:tmpl w:val="C806186C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  <w:sz w:val="24"/>
        <w:szCs w:val="24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4A932EF5"/>
    <w:multiLevelType w:val="hybridMultilevel"/>
    <w:tmpl w:val="7364424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4F954C1E"/>
    <w:multiLevelType w:val="hybridMultilevel"/>
    <w:tmpl w:val="C204C75A"/>
    <w:lvl w:ilvl="0" w:tplc="0C09000D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5003459E"/>
    <w:multiLevelType w:val="hybridMultilevel"/>
    <w:tmpl w:val="0C78A40C"/>
    <w:lvl w:ilvl="0" w:tplc="AC9ED132">
      <w:start w:val="1"/>
      <w:numFmt w:val="decimal"/>
      <w:lvlText w:val="%1"/>
      <w:lvlJc w:val="left"/>
      <w:pPr>
        <w:ind w:left="720" w:hanging="360"/>
      </w:pPr>
      <w:rPr>
        <w:rFonts w:hint="default"/>
        <w:sz w:val="16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55462B73"/>
    <w:multiLevelType w:val="hybridMultilevel"/>
    <w:tmpl w:val="352C6774"/>
    <w:lvl w:ilvl="0" w:tplc="0C090001">
      <w:start w:val="1"/>
      <w:numFmt w:val="bullet"/>
      <w:lvlText w:val=""/>
      <w:lvlJc w:val="left"/>
      <w:pPr>
        <w:ind w:left="78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50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22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94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6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8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10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82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540" w:hanging="360"/>
      </w:pPr>
      <w:rPr>
        <w:rFonts w:ascii="Wingdings" w:hAnsi="Wingdings" w:hint="default"/>
      </w:rPr>
    </w:lvl>
  </w:abstractNum>
  <w:abstractNum w:abstractNumId="25" w15:restartNumberingAfterBreak="0">
    <w:nsid w:val="566A62C7"/>
    <w:multiLevelType w:val="hybridMultilevel"/>
    <w:tmpl w:val="D3ECB2B6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57DD04F5"/>
    <w:multiLevelType w:val="multilevel"/>
    <w:tmpl w:val="4C06E666"/>
    <w:numStyleLink w:val="RSCBNumberList1"/>
  </w:abstractNum>
  <w:abstractNum w:abstractNumId="27" w15:restartNumberingAfterBreak="0">
    <w:nsid w:val="636F5F5A"/>
    <w:multiLevelType w:val="hybridMultilevel"/>
    <w:tmpl w:val="3E9C3E9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69C447DD"/>
    <w:multiLevelType w:val="multilevel"/>
    <w:tmpl w:val="B10A65AC"/>
    <w:styleLink w:val="Style1"/>
    <w:lvl w:ilvl="0">
      <w:start w:val="1"/>
      <w:numFmt w:val="bullet"/>
      <w:pStyle w:val="ListBullet"/>
      <w:lvlText w:val=""/>
      <w:lvlJc w:val="left"/>
      <w:pPr>
        <w:tabs>
          <w:tab w:val="num" w:pos="284"/>
        </w:tabs>
        <w:ind w:left="284" w:hanging="284"/>
      </w:pPr>
      <w:rPr>
        <w:rFonts w:ascii="Symbol" w:hAnsi="Symbol" w:hint="default"/>
      </w:rPr>
    </w:lvl>
    <w:lvl w:ilvl="1">
      <w:start w:val="1"/>
      <w:numFmt w:val="bullet"/>
      <w:lvlText w:val="o"/>
      <w:lvlJc w:val="left"/>
      <w:pPr>
        <w:tabs>
          <w:tab w:val="num" w:pos="567"/>
        </w:tabs>
        <w:ind w:left="567" w:hanging="283"/>
      </w:pPr>
      <w:rPr>
        <w:rFonts w:ascii="Courier New" w:hAnsi="Courier New" w:hint="default"/>
      </w:rPr>
    </w:lvl>
    <w:lvl w:ilvl="2">
      <w:start w:val="1"/>
      <w:numFmt w:val="bullet"/>
      <w:pStyle w:val="ListBullet3"/>
      <w:lvlText w:val=""/>
      <w:lvlJc w:val="left"/>
      <w:pPr>
        <w:tabs>
          <w:tab w:val="num" w:pos="851"/>
        </w:tabs>
        <w:ind w:left="851" w:hanging="284"/>
      </w:pPr>
      <w:rPr>
        <w:rFonts w:ascii="Wingdings" w:hAnsi="Wingdings" w:hint="default"/>
        <w:position w:val="-4"/>
        <w:sz w:val="28"/>
      </w:rPr>
    </w:lvl>
    <w:lvl w:ilvl="3">
      <w:start w:val="1"/>
      <w:numFmt w:val="bullet"/>
      <w:pStyle w:val="ListBullet4"/>
      <w:lvlText w:val=""/>
      <w:lvlJc w:val="left"/>
      <w:pPr>
        <w:tabs>
          <w:tab w:val="num" w:pos="1134"/>
        </w:tabs>
        <w:ind w:left="1134" w:hanging="283"/>
      </w:pPr>
      <w:rPr>
        <w:rFonts w:ascii="Wingdings 2" w:hAnsi="Wingdings 2" w:hint="default"/>
        <w:position w:val="2"/>
        <w:sz w:val="14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6B8630A9"/>
    <w:multiLevelType w:val="hybridMultilevel"/>
    <w:tmpl w:val="FFAAE1FA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7E880976"/>
    <w:multiLevelType w:val="hybridMultilevel"/>
    <w:tmpl w:val="2FF432F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18"/>
  </w:num>
  <w:num w:numId="2">
    <w:abstractNumId w:val="26"/>
  </w:num>
  <w:num w:numId="3">
    <w:abstractNumId w:val="28"/>
  </w:num>
  <w:num w:numId="4">
    <w:abstractNumId w:val="4"/>
  </w:num>
  <w:num w:numId="5">
    <w:abstractNumId w:val="1"/>
  </w:num>
  <w:num w:numId="6">
    <w:abstractNumId w:val="6"/>
  </w:num>
  <w:num w:numId="7">
    <w:abstractNumId w:val="2"/>
  </w:num>
  <w:num w:numId="8">
    <w:abstractNumId w:val="8"/>
  </w:num>
  <w:num w:numId="9">
    <w:abstractNumId w:val="11"/>
  </w:num>
  <w:num w:numId="10">
    <w:abstractNumId w:val="10"/>
  </w:num>
  <w:num w:numId="11">
    <w:abstractNumId w:val="14"/>
  </w:num>
  <w:num w:numId="12">
    <w:abstractNumId w:val="16"/>
  </w:num>
  <w:num w:numId="13">
    <w:abstractNumId w:val="12"/>
  </w:num>
  <w:num w:numId="14">
    <w:abstractNumId w:val="25"/>
  </w:num>
  <w:num w:numId="15">
    <w:abstractNumId w:val="5"/>
  </w:num>
  <w:num w:numId="16">
    <w:abstractNumId w:val="27"/>
  </w:num>
  <w:num w:numId="17">
    <w:abstractNumId w:val="10"/>
  </w:num>
  <w:num w:numId="18">
    <w:abstractNumId w:val="24"/>
  </w:num>
  <w:num w:numId="19">
    <w:abstractNumId w:val="30"/>
  </w:num>
  <w:num w:numId="20">
    <w:abstractNumId w:val="19"/>
  </w:num>
  <w:num w:numId="21">
    <w:abstractNumId w:val="7"/>
  </w:num>
  <w:num w:numId="22">
    <w:abstractNumId w:val="23"/>
  </w:num>
  <w:num w:numId="23">
    <w:abstractNumId w:val="13"/>
  </w:num>
  <w:num w:numId="24">
    <w:abstractNumId w:val="0"/>
  </w:num>
  <w:num w:numId="25">
    <w:abstractNumId w:val="17"/>
  </w:num>
  <w:num w:numId="26">
    <w:abstractNumId w:val="9"/>
  </w:num>
  <w:num w:numId="27">
    <w:abstractNumId w:val="20"/>
  </w:num>
  <w:num w:numId="28">
    <w:abstractNumId w:val="15"/>
  </w:num>
  <w:num w:numId="29">
    <w:abstractNumId w:val="22"/>
  </w:num>
  <w:num w:numId="30">
    <w:abstractNumId w:val="3"/>
  </w:num>
  <w:num w:numId="31">
    <w:abstractNumId w:val="21"/>
  </w:num>
  <w:num w:numId="32">
    <w:abstractNumId w:val="29"/>
  </w:num>
  <w:num w:numId="33">
    <w:abstractNumId w:val="10"/>
  </w:num>
  <w:num w:numId="34">
    <w:abstractNumId w:val="10"/>
  </w:num>
  <w:num w:numId="35">
    <w:abstractNumId w:val="10"/>
  </w:num>
  <w:numIdMacAtCleanup w:val="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stylePaneFormatFilter w:val="1228" w:allStyles="0" w:customStyles="0" w:latentStyles="0" w:stylesInUse="1" w:headingStyles="1" w:numberingStyles="0" w:tableStyles="0" w:directFormattingOnRuns="0" w:directFormattingOnParagraphs="1" w:directFormattingOnNumbering="0" w:directFormattingOnTables="0" w:clearFormatting="1" w:top3HeadingStyles="0" w:visibleStyles="0" w:alternateStyleNames="0"/>
  <w:stylePaneSortMethod w:val="0003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E0BBC"/>
    <w:rsid w:val="00001806"/>
    <w:rsid w:val="000058A4"/>
    <w:rsid w:val="00007480"/>
    <w:rsid w:val="00011BA5"/>
    <w:rsid w:val="000130A3"/>
    <w:rsid w:val="00014936"/>
    <w:rsid w:val="00015460"/>
    <w:rsid w:val="000225AA"/>
    <w:rsid w:val="00022BDE"/>
    <w:rsid w:val="0002425F"/>
    <w:rsid w:val="0002430E"/>
    <w:rsid w:val="00033BAF"/>
    <w:rsid w:val="00034299"/>
    <w:rsid w:val="00037765"/>
    <w:rsid w:val="0004082F"/>
    <w:rsid w:val="00043AD5"/>
    <w:rsid w:val="00051D3A"/>
    <w:rsid w:val="00052659"/>
    <w:rsid w:val="00052B07"/>
    <w:rsid w:val="00053F15"/>
    <w:rsid w:val="0005718B"/>
    <w:rsid w:val="000578AE"/>
    <w:rsid w:val="00061462"/>
    <w:rsid w:val="0006246E"/>
    <w:rsid w:val="00065C5C"/>
    <w:rsid w:val="00067DE8"/>
    <w:rsid w:val="00073E07"/>
    <w:rsid w:val="00084246"/>
    <w:rsid w:val="000864B4"/>
    <w:rsid w:val="00086B8F"/>
    <w:rsid w:val="00086F76"/>
    <w:rsid w:val="000933C3"/>
    <w:rsid w:val="000947C0"/>
    <w:rsid w:val="0009541A"/>
    <w:rsid w:val="000957C4"/>
    <w:rsid w:val="000A0321"/>
    <w:rsid w:val="000A1EEE"/>
    <w:rsid w:val="000A442F"/>
    <w:rsid w:val="000A49C8"/>
    <w:rsid w:val="000A4A7D"/>
    <w:rsid w:val="000A61FB"/>
    <w:rsid w:val="000A6B90"/>
    <w:rsid w:val="000B4FEF"/>
    <w:rsid w:val="000B7572"/>
    <w:rsid w:val="000C3647"/>
    <w:rsid w:val="000D1C83"/>
    <w:rsid w:val="000D5BA3"/>
    <w:rsid w:val="000E406E"/>
    <w:rsid w:val="000F1403"/>
    <w:rsid w:val="000F4830"/>
    <w:rsid w:val="000F5B01"/>
    <w:rsid w:val="000F7E38"/>
    <w:rsid w:val="00100DA9"/>
    <w:rsid w:val="00101047"/>
    <w:rsid w:val="00105919"/>
    <w:rsid w:val="001107C8"/>
    <w:rsid w:val="00113766"/>
    <w:rsid w:val="001208C8"/>
    <w:rsid w:val="00125D88"/>
    <w:rsid w:val="00125E70"/>
    <w:rsid w:val="00126115"/>
    <w:rsid w:val="00131653"/>
    <w:rsid w:val="001320B9"/>
    <w:rsid w:val="00132142"/>
    <w:rsid w:val="00133262"/>
    <w:rsid w:val="00133C28"/>
    <w:rsid w:val="00134B80"/>
    <w:rsid w:val="0013557F"/>
    <w:rsid w:val="00136367"/>
    <w:rsid w:val="00136D8F"/>
    <w:rsid w:val="00142B20"/>
    <w:rsid w:val="00144A49"/>
    <w:rsid w:val="00145A0A"/>
    <w:rsid w:val="00145A12"/>
    <w:rsid w:val="001515B4"/>
    <w:rsid w:val="0015554E"/>
    <w:rsid w:val="00157921"/>
    <w:rsid w:val="0016510A"/>
    <w:rsid w:val="00165379"/>
    <w:rsid w:val="00165A2C"/>
    <w:rsid w:val="00167993"/>
    <w:rsid w:val="00170428"/>
    <w:rsid w:val="00177D3D"/>
    <w:rsid w:val="00177E30"/>
    <w:rsid w:val="00182F6C"/>
    <w:rsid w:val="001843C8"/>
    <w:rsid w:val="00185B9E"/>
    <w:rsid w:val="001875A1"/>
    <w:rsid w:val="00194519"/>
    <w:rsid w:val="00195EF0"/>
    <w:rsid w:val="00196A3C"/>
    <w:rsid w:val="001A1527"/>
    <w:rsid w:val="001A2313"/>
    <w:rsid w:val="001A3059"/>
    <w:rsid w:val="001A5F9E"/>
    <w:rsid w:val="001B08DE"/>
    <w:rsid w:val="001B6D04"/>
    <w:rsid w:val="001C6347"/>
    <w:rsid w:val="001C65BE"/>
    <w:rsid w:val="001D11F6"/>
    <w:rsid w:val="001D2A92"/>
    <w:rsid w:val="001D2AD0"/>
    <w:rsid w:val="001D7C1E"/>
    <w:rsid w:val="001E1D15"/>
    <w:rsid w:val="001E413C"/>
    <w:rsid w:val="001E596D"/>
    <w:rsid w:val="001E6F48"/>
    <w:rsid w:val="001F444A"/>
    <w:rsid w:val="001F4D80"/>
    <w:rsid w:val="001F71BD"/>
    <w:rsid w:val="001F7332"/>
    <w:rsid w:val="00202A70"/>
    <w:rsid w:val="00205DEB"/>
    <w:rsid w:val="002066A8"/>
    <w:rsid w:val="00214A39"/>
    <w:rsid w:val="00215E0D"/>
    <w:rsid w:val="00220956"/>
    <w:rsid w:val="00220B43"/>
    <w:rsid w:val="00223D3A"/>
    <w:rsid w:val="00224C19"/>
    <w:rsid w:val="002256EE"/>
    <w:rsid w:val="00230EDF"/>
    <w:rsid w:val="002339B7"/>
    <w:rsid w:val="00235778"/>
    <w:rsid w:val="002368C0"/>
    <w:rsid w:val="00241AB7"/>
    <w:rsid w:val="0024486E"/>
    <w:rsid w:val="00244DD6"/>
    <w:rsid w:val="002462D7"/>
    <w:rsid w:val="00253AD5"/>
    <w:rsid w:val="00257065"/>
    <w:rsid w:val="00257A6A"/>
    <w:rsid w:val="00260FE2"/>
    <w:rsid w:val="002676A8"/>
    <w:rsid w:val="002678F4"/>
    <w:rsid w:val="00275860"/>
    <w:rsid w:val="002765F2"/>
    <w:rsid w:val="0028188C"/>
    <w:rsid w:val="00282227"/>
    <w:rsid w:val="0028390E"/>
    <w:rsid w:val="002843D2"/>
    <w:rsid w:val="00291743"/>
    <w:rsid w:val="00296353"/>
    <w:rsid w:val="002A7ADB"/>
    <w:rsid w:val="002B1491"/>
    <w:rsid w:val="002B4394"/>
    <w:rsid w:val="002C3167"/>
    <w:rsid w:val="002C3F8F"/>
    <w:rsid w:val="002D0007"/>
    <w:rsid w:val="002E1FB3"/>
    <w:rsid w:val="002E7426"/>
    <w:rsid w:val="002E78A7"/>
    <w:rsid w:val="002F1750"/>
    <w:rsid w:val="002F7AEE"/>
    <w:rsid w:val="00300C76"/>
    <w:rsid w:val="00301931"/>
    <w:rsid w:val="00304C3A"/>
    <w:rsid w:val="0030517D"/>
    <w:rsid w:val="00310602"/>
    <w:rsid w:val="00312F55"/>
    <w:rsid w:val="0031425C"/>
    <w:rsid w:val="003156DA"/>
    <w:rsid w:val="00316088"/>
    <w:rsid w:val="0032032F"/>
    <w:rsid w:val="0032513C"/>
    <w:rsid w:val="00326538"/>
    <w:rsid w:val="003267A5"/>
    <w:rsid w:val="003321F0"/>
    <w:rsid w:val="0033485A"/>
    <w:rsid w:val="003357EB"/>
    <w:rsid w:val="0034100B"/>
    <w:rsid w:val="00342969"/>
    <w:rsid w:val="0034435C"/>
    <w:rsid w:val="003538BE"/>
    <w:rsid w:val="0036098C"/>
    <w:rsid w:val="003624E0"/>
    <w:rsid w:val="00363128"/>
    <w:rsid w:val="00364E12"/>
    <w:rsid w:val="00366FCE"/>
    <w:rsid w:val="00370795"/>
    <w:rsid w:val="00372126"/>
    <w:rsid w:val="00374D17"/>
    <w:rsid w:val="00381C50"/>
    <w:rsid w:val="003912FB"/>
    <w:rsid w:val="00394B3F"/>
    <w:rsid w:val="003A201E"/>
    <w:rsid w:val="003A5481"/>
    <w:rsid w:val="003A65DE"/>
    <w:rsid w:val="003A704D"/>
    <w:rsid w:val="003A7A6F"/>
    <w:rsid w:val="003B1E95"/>
    <w:rsid w:val="003B3FAD"/>
    <w:rsid w:val="003B48DF"/>
    <w:rsid w:val="003B60AA"/>
    <w:rsid w:val="003C24FB"/>
    <w:rsid w:val="003C5715"/>
    <w:rsid w:val="003C5F56"/>
    <w:rsid w:val="003C7977"/>
    <w:rsid w:val="003D4D7A"/>
    <w:rsid w:val="003D5F02"/>
    <w:rsid w:val="003D6B6F"/>
    <w:rsid w:val="003D7E50"/>
    <w:rsid w:val="003E21F8"/>
    <w:rsid w:val="003E2419"/>
    <w:rsid w:val="003F0880"/>
    <w:rsid w:val="003F1324"/>
    <w:rsid w:val="003F3FCE"/>
    <w:rsid w:val="003F4937"/>
    <w:rsid w:val="003F6EF5"/>
    <w:rsid w:val="003F76D8"/>
    <w:rsid w:val="00401128"/>
    <w:rsid w:val="0040127D"/>
    <w:rsid w:val="00405580"/>
    <w:rsid w:val="004068EE"/>
    <w:rsid w:val="00407B24"/>
    <w:rsid w:val="00426033"/>
    <w:rsid w:val="00426E46"/>
    <w:rsid w:val="00431A7E"/>
    <w:rsid w:val="0043307D"/>
    <w:rsid w:val="0043440F"/>
    <w:rsid w:val="00440053"/>
    <w:rsid w:val="00440F0C"/>
    <w:rsid w:val="00444FCE"/>
    <w:rsid w:val="00450227"/>
    <w:rsid w:val="004510CE"/>
    <w:rsid w:val="0045190D"/>
    <w:rsid w:val="00453B6A"/>
    <w:rsid w:val="00454A50"/>
    <w:rsid w:val="00455B7E"/>
    <w:rsid w:val="00456C49"/>
    <w:rsid w:val="004572E7"/>
    <w:rsid w:val="00460A0C"/>
    <w:rsid w:val="004625FE"/>
    <w:rsid w:val="004654EF"/>
    <w:rsid w:val="00465DA3"/>
    <w:rsid w:val="0046637C"/>
    <w:rsid w:val="00466CD2"/>
    <w:rsid w:val="00470A08"/>
    <w:rsid w:val="0047432C"/>
    <w:rsid w:val="004743D1"/>
    <w:rsid w:val="004832FF"/>
    <w:rsid w:val="00483F0F"/>
    <w:rsid w:val="00490309"/>
    <w:rsid w:val="00496A59"/>
    <w:rsid w:val="004B10DC"/>
    <w:rsid w:val="004B48A5"/>
    <w:rsid w:val="004B4B33"/>
    <w:rsid w:val="004B6179"/>
    <w:rsid w:val="004B7969"/>
    <w:rsid w:val="004C10CC"/>
    <w:rsid w:val="004C2AC0"/>
    <w:rsid w:val="004C2F03"/>
    <w:rsid w:val="004D00B2"/>
    <w:rsid w:val="004D3919"/>
    <w:rsid w:val="004D528E"/>
    <w:rsid w:val="004D52E4"/>
    <w:rsid w:val="004E1E11"/>
    <w:rsid w:val="004E1EC4"/>
    <w:rsid w:val="004E6582"/>
    <w:rsid w:val="004F3CE3"/>
    <w:rsid w:val="004F48BB"/>
    <w:rsid w:val="004F5993"/>
    <w:rsid w:val="004F7139"/>
    <w:rsid w:val="00501303"/>
    <w:rsid w:val="00506902"/>
    <w:rsid w:val="00507B85"/>
    <w:rsid w:val="00510A4C"/>
    <w:rsid w:val="005127ED"/>
    <w:rsid w:val="00514A6A"/>
    <w:rsid w:val="0051698C"/>
    <w:rsid w:val="00517064"/>
    <w:rsid w:val="005206AB"/>
    <w:rsid w:val="00522E88"/>
    <w:rsid w:val="00524380"/>
    <w:rsid w:val="005259EB"/>
    <w:rsid w:val="00525BC8"/>
    <w:rsid w:val="005311C3"/>
    <w:rsid w:val="00531ED5"/>
    <w:rsid w:val="00534A00"/>
    <w:rsid w:val="00534B65"/>
    <w:rsid w:val="0054125F"/>
    <w:rsid w:val="005421DF"/>
    <w:rsid w:val="005450CF"/>
    <w:rsid w:val="0054680C"/>
    <w:rsid w:val="00551A0E"/>
    <w:rsid w:val="00552885"/>
    <w:rsid w:val="005565B8"/>
    <w:rsid w:val="00566A2E"/>
    <w:rsid w:val="00567594"/>
    <w:rsid w:val="0057031A"/>
    <w:rsid w:val="005725B2"/>
    <w:rsid w:val="005732C2"/>
    <w:rsid w:val="00574F26"/>
    <w:rsid w:val="00575DFC"/>
    <w:rsid w:val="00576CEF"/>
    <w:rsid w:val="00577999"/>
    <w:rsid w:val="00577A33"/>
    <w:rsid w:val="00577A78"/>
    <w:rsid w:val="00580860"/>
    <w:rsid w:val="0058180F"/>
    <w:rsid w:val="00582D06"/>
    <w:rsid w:val="00583FA2"/>
    <w:rsid w:val="00584D45"/>
    <w:rsid w:val="00585F49"/>
    <w:rsid w:val="00586EA4"/>
    <w:rsid w:val="00591005"/>
    <w:rsid w:val="00594374"/>
    <w:rsid w:val="005A31D2"/>
    <w:rsid w:val="005A4986"/>
    <w:rsid w:val="005A53F2"/>
    <w:rsid w:val="005A6AF5"/>
    <w:rsid w:val="005B22C0"/>
    <w:rsid w:val="005B5593"/>
    <w:rsid w:val="005B62D2"/>
    <w:rsid w:val="005B7535"/>
    <w:rsid w:val="005B78F3"/>
    <w:rsid w:val="005C1BF8"/>
    <w:rsid w:val="005C2884"/>
    <w:rsid w:val="005C40B6"/>
    <w:rsid w:val="005C5946"/>
    <w:rsid w:val="005C6871"/>
    <w:rsid w:val="005C6F7A"/>
    <w:rsid w:val="005D150B"/>
    <w:rsid w:val="005D2489"/>
    <w:rsid w:val="005D2754"/>
    <w:rsid w:val="005D2B0C"/>
    <w:rsid w:val="005D4A9C"/>
    <w:rsid w:val="005D5E7F"/>
    <w:rsid w:val="005E1771"/>
    <w:rsid w:val="005E182D"/>
    <w:rsid w:val="005E2A7B"/>
    <w:rsid w:val="005E2DC8"/>
    <w:rsid w:val="005E5618"/>
    <w:rsid w:val="005E5668"/>
    <w:rsid w:val="005E63FC"/>
    <w:rsid w:val="005F08A3"/>
    <w:rsid w:val="005F2268"/>
    <w:rsid w:val="005F3B22"/>
    <w:rsid w:val="005F50F0"/>
    <w:rsid w:val="005F5777"/>
    <w:rsid w:val="005F5B28"/>
    <w:rsid w:val="00600951"/>
    <w:rsid w:val="00600F91"/>
    <w:rsid w:val="006032D0"/>
    <w:rsid w:val="00616092"/>
    <w:rsid w:val="0061626B"/>
    <w:rsid w:val="00623595"/>
    <w:rsid w:val="00626A40"/>
    <w:rsid w:val="00626FD6"/>
    <w:rsid w:val="006325E8"/>
    <w:rsid w:val="0063350D"/>
    <w:rsid w:val="006508D4"/>
    <w:rsid w:val="00654A65"/>
    <w:rsid w:val="00657B92"/>
    <w:rsid w:val="006741F4"/>
    <w:rsid w:val="00681F29"/>
    <w:rsid w:val="006859CF"/>
    <w:rsid w:val="00691F21"/>
    <w:rsid w:val="00692B2C"/>
    <w:rsid w:val="00693071"/>
    <w:rsid w:val="00693AD4"/>
    <w:rsid w:val="00694153"/>
    <w:rsid w:val="00695A01"/>
    <w:rsid w:val="00695AA3"/>
    <w:rsid w:val="006A541F"/>
    <w:rsid w:val="006A75B6"/>
    <w:rsid w:val="006B25D9"/>
    <w:rsid w:val="006B3303"/>
    <w:rsid w:val="006B342B"/>
    <w:rsid w:val="006B52C7"/>
    <w:rsid w:val="006C01F4"/>
    <w:rsid w:val="006C074B"/>
    <w:rsid w:val="006C2CD5"/>
    <w:rsid w:val="006C5E97"/>
    <w:rsid w:val="006D13DE"/>
    <w:rsid w:val="006D1E27"/>
    <w:rsid w:val="006D23E5"/>
    <w:rsid w:val="006D3B52"/>
    <w:rsid w:val="006D76E0"/>
    <w:rsid w:val="006D7710"/>
    <w:rsid w:val="006E19A1"/>
    <w:rsid w:val="006E1DDF"/>
    <w:rsid w:val="006E279A"/>
    <w:rsid w:val="006E58A6"/>
    <w:rsid w:val="006F1D3D"/>
    <w:rsid w:val="006F4BF8"/>
    <w:rsid w:val="006F52C8"/>
    <w:rsid w:val="006F5F9A"/>
    <w:rsid w:val="00701456"/>
    <w:rsid w:val="00706143"/>
    <w:rsid w:val="00707535"/>
    <w:rsid w:val="00711678"/>
    <w:rsid w:val="0071229F"/>
    <w:rsid w:val="007122CD"/>
    <w:rsid w:val="0071667F"/>
    <w:rsid w:val="007179F4"/>
    <w:rsid w:val="00724E64"/>
    <w:rsid w:val="00726790"/>
    <w:rsid w:val="00726F83"/>
    <w:rsid w:val="007272DA"/>
    <w:rsid w:val="00730187"/>
    <w:rsid w:val="00730B97"/>
    <w:rsid w:val="00731B29"/>
    <w:rsid w:val="00734D5D"/>
    <w:rsid w:val="00737C1D"/>
    <w:rsid w:val="007400F2"/>
    <w:rsid w:val="00741D63"/>
    <w:rsid w:val="00742FD9"/>
    <w:rsid w:val="00747467"/>
    <w:rsid w:val="00747C06"/>
    <w:rsid w:val="00754F36"/>
    <w:rsid w:val="007628F5"/>
    <w:rsid w:val="00764D6B"/>
    <w:rsid w:val="00765E3B"/>
    <w:rsid w:val="00767178"/>
    <w:rsid w:val="007676E7"/>
    <w:rsid w:val="00767ADB"/>
    <w:rsid w:val="00770C57"/>
    <w:rsid w:val="0077361B"/>
    <w:rsid w:val="00774BA7"/>
    <w:rsid w:val="00780F71"/>
    <w:rsid w:val="007911F2"/>
    <w:rsid w:val="00791A51"/>
    <w:rsid w:val="007952F1"/>
    <w:rsid w:val="00797D8E"/>
    <w:rsid w:val="007A1949"/>
    <w:rsid w:val="007A260D"/>
    <w:rsid w:val="007A3358"/>
    <w:rsid w:val="007A3566"/>
    <w:rsid w:val="007B0744"/>
    <w:rsid w:val="007B24D7"/>
    <w:rsid w:val="007B5D48"/>
    <w:rsid w:val="007C0BA0"/>
    <w:rsid w:val="007C3D4E"/>
    <w:rsid w:val="007C56F1"/>
    <w:rsid w:val="007C6ACE"/>
    <w:rsid w:val="007D2E39"/>
    <w:rsid w:val="007D4962"/>
    <w:rsid w:val="007D5807"/>
    <w:rsid w:val="007D6085"/>
    <w:rsid w:val="007E37C5"/>
    <w:rsid w:val="007F0580"/>
    <w:rsid w:val="007F63CC"/>
    <w:rsid w:val="0080594C"/>
    <w:rsid w:val="00810646"/>
    <w:rsid w:val="00813629"/>
    <w:rsid w:val="00814B43"/>
    <w:rsid w:val="00817BD6"/>
    <w:rsid w:val="00821C4E"/>
    <w:rsid w:val="00824AE2"/>
    <w:rsid w:val="008254BF"/>
    <w:rsid w:val="00825D19"/>
    <w:rsid w:val="008328F3"/>
    <w:rsid w:val="00832F2D"/>
    <w:rsid w:val="00840215"/>
    <w:rsid w:val="008447BA"/>
    <w:rsid w:val="0084786B"/>
    <w:rsid w:val="00854B28"/>
    <w:rsid w:val="00857626"/>
    <w:rsid w:val="00861684"/>
    <w:rsid w:val="0086409B"/>
    <w:rsid w:val="00865DD6"/>
    <w:rsid w:val="0087649C"/>
    <w:rsid w:val="00877295"/>
    <w:rsid w:val="008905B2"/>
    <w:rsid w:val="00897B6C"/>
    <w:rsid w:val="008A2B23"/>
    <w:rsid w:val="008A3512"/>
    <w:rsid w:val="008C2A46"/>
    <w:rsid w:val="008C30B7"/>
    <w:rsid w:val="008C52C4"/>
    <w:rsid w:val="008C7128"/>
    <w:rsid w:val="008D0B51"/>
    <w:rsid w:val="008E2EDF"/>
    <w:rsid w:val="008F1672"/>
    <w:rsid w:val="008F22D8"/>
    <w:rsid w:val="008F24CE"/>
    <w:rsid w:val="008F2ADA"/>
    <w:rsid w:val="008F3400"/>
    <w:rsid w:val="008F6D51"/>
    <w:rsid w:val="009002BA"/>
    <w:rsid w:val="00900D94"/>
    <w:rsid w:val="00906A0A"/>
    <w:rsid w:val="00907161"/>
    <w:rsid w:val="00915D31"/>
    <w:rsid w:val="00921374"/>
    <w:rsid w:val="00923121"/>
    <w:rsid w:val="00923CB5"/>
    <w:rsid w:val="00927766"/>
    <w:rsid w:val="00931645"/>
    <w:rsid w:val="00931FEE"/>
    <w:rsid w:val="00932957"/>
    <w:rsid w:val="0093348C"/>
    <w:rsid w:val="009359C0"/>
    <w:rsid w:val="00935BA1"/>
    <w:rsid w:val="00941BB6"/>
    <w:rsid w:val="009448EB"/>
    <w:rsid w:val="0094589C"/>
    <w:rsid w:val="00945F2E"/>
    <w:rsid w:val="009502B6"/>
    <w:rsid w:val="009530EC"/>
    <w:rsid w:val="00954181"/>
    <w:rsid w:val="00954B03"/>
    <w:rsid w:val="00957136"/>
    <w:rsid w:val="00961118"/>
    <w:rsid w:val="00966A1F"/>
    <w:rsid w:val="00973379"/>
    <w:rsid w:val="00974884"/>
    <w:rsid w:val="0097677E"/>
    <w:rsid w:val="009907EC"/>
    <w:rsid w:val="0099124B"/>
    <w:rsid w:val="00992BFB"/>
    <w:rsid w:val="00995202"/>
    <w:rsid w:val="00997BE6"/>
    <w:rsid w:val="009B1A1C"/>
    <w:rsid w:val="009B5E60"/>
    <w:rsid w:val="009B683E"/>
    <w:rsid w:val="009B68BD"/>
    <w:rsid w:val="009C2EEB"/>
    <w:rsid w:val="009C76D7"/>
    <w:rsid w:val="009D03E4"/>
    <w:rsid w:val="009D079F"/>
    <w:rsid w:val="009E3B11"/>
    <w:rsid w:val="009E5C31"/>
    <w:rsid w:val="009E77EA"/>
    <w:rsid w:val="009F1A3F"/>
    <w:rsid w:val="009F652B"/>
    <w:rsid w:val="009F707B"/>
    <w:rsid w:val="00A01314"/>
    <w:rsid w:val="00A01AB2"/>
    <w:rsid w:val="00A02D0E"/>
    <w:rsid w:val="00A03A94"/>
    <w:rsid w:val="00A0622C"/>
    <w:rsid w:val="00A06665"/>
    <w:rsid w:val="00A069C4"/>
    <w:rsid w:val="00A06B09"/>
    <w:rsid w:val="00A0724D"/>
    <w:rsid w:val="00A112E2"/>
    <w:rsid w:val="00A11AC6"/>
    <w:rsid w:val="00A14C0D"/>
    <w:rsid w:val="00A14D91"/>
    <w:rsid w:val="00A1654A"/>
    <w:rsid w:val="00A17945"/>
    <w:rsid w:val="00A2035A"/>
    <w:rsid w:val="00A20CCC"/>
    <w:rsid w:val="00A2305F"/>
    <w:rsid w:val="00A23D73"/>
    <w:rsid w:val="00A24833"/>
    <w:rsid w:val="00A25491"/>
    <w:rsid w:val="00A25A75"/>
    <w:rsid w:val="00A34D39"/>
    <w:rsid w:val="00A3544A"/>
    <w:rsid w:val="00A4433A"/>
    <w:rsid w:val="00A45645"/>
    <w:rsid w:val="00A513A6"/>
    <w:rsid w:val="00A51F2D"/>
    <w:rsid w:val="00A60048"/>
    <w:rsid w:val="00A600EE"/>
    <w:rsid w:val="00A6579D"/>
    <w:rsid w:val="00A662BA"/>
    <w:rsid w:val="00A67AB4"/>
    <w:rsid w:val="00A70EEB"/>
    <w:rsid w:val="00A713BC"/>
    <w:rsid w:val="00A720F0"/>
    <w:rsid w:val="00A72607"/>
    <w:rsid w:val="00A743FF"/>
    <w:rsid w:val="00A74FD2"/>
    <w:rsid w:val="00A81FB9"/>
    <w:rsid w:val="00A82BDB"/>
    <w:rsid w:val="00A82E5F"/>
    <w:rsid w:val="00A933CE"/>
    <w:rsid w:val="00A93959"/>
    <w:rsid w:val="00A93C7C"/>
    <w:rsid w:val="00A94D6E"/>
    <w:rsid w:val="00AA03F6"/>
    <w:rsid w:val="00AA2FD8"/>
    <w:rsid w:val="00AA45B9"/>
    <w:rsid w:val="00AB0DE4"/>
    <w:rsid w:val="00AB2B07"/>
    <w:rsid w:val="00AB31C1"/>
    <w:rsid w:val="00AC4318"/>
    <w:rsid w:val="00AD3CA1"/>
    <w:rsid w:val="00AD3E90"/>
    <w:rsid w:val="00AD5427"/>
    <w:rsid w:val="00AD60C4"/>
    <w:rsid w:val="00AD6E46"/>
    <w:rsid w:val="00AE5273"/>
    <w:rsid w:val="00AF277C"/>
    <w:rsid w:val="00AF278C"/>
    <w:rsid w:val="00AF293F"/>
    <w:rsid w:val="00AF4554"/>
    <w:rsid w:val="00AF4708"/>
    <w:rsid w:val="00AF5DDA"/>
    <w:rsid w:val="00AF60C5"/>
    <w:rsid w:val="00AF774D"/>
    <w:rsid w:val="00B021F9"/>
    <w:rsid w:val="00B05FCD"/>
    <w:rsid w:val="00B134B4"/>
    <w:rsid w:val="00B16258"/>
    <w:rsid w:val="00B22FC9"/>
    <w:rsid w:val="00B24638"/>
    <w:rsid w:val="00B30E72"/>
    <w:rsid w:val="00B32B5B"/>
    <w:rsid w:val="00B32D31"/>
    <w:rsid w:val="00B3732A"/>
    <w:rsid w:val="00B45E7B"/>
    <w:rsid w:val="00B55489"/>
    <w:rsid w:val="00B6178B"/>
    <w:rsid w:val="00B64100"/>
    <w:rsid w:val="00B64524"/>
    <w:rsid w:val="00B6488B"/>
    <w:rsid w:val="00B65307"/>
    <w:rsid w:val="00B72B44"/>
    <w:rsid w:val="00B812A4"/>
    <w:rsid w:val="00B814DD"/>
    <w:rsid w:val="00B81A68"/>
    <w:rsid w:val="00B81AC3"/>
    <w:rsid w:val="00B82E08"/>
    <w:rsid w:val="00B82F42"/>
    <w:rsid w:val="00B8389F"/>
    <w:rsid w:val="00B920DB"/>
    <w:rsid w:val="00B9342E"/>
    <w:rsid w:val="00B93606"/>
    <w:rsid w:val="00B93EFD"/>
    <w:rsid w:val="00BA0B6C"/>
    <w:rsid w:val="00BA13AC"/>
    <w:rsid w:val="00BA48C8"/>
    <w:rsid w:val="00BA4E60"/>
    <w:rsid w:val="00BA59C2"/>
    <w:rsid w:val="00BB0DA7"/>
    <w:rsid w:val="00BB23DE"/>
    <w:rsid w:val="00BB2C10"/>
    <w:rsid w:val="00BB57FE"/>
    <w:rsid w:val="00BC2863"/>
    <w:rsid w:val="00BD4B8E"/>
    <w:rsid w:val="00BD6E26"/>
    <w:rsid w:val="00BD7164"/>
    <w:rsid w:val="00BE047B"/>
    <w:rsid w:val="00BE1323"/>
    <w:rsid w:val="00BE133B"/>
    <w:rsid w:val="00BE54EE"/>
    <w:rsid w:val="00BE6D94"/>
    <w:rsid w:val="00BF12A2"/>
    <w:rsid w:val="00BF2EE7"/>
    <w:rsid w:val="00BF343B"/>
    <w:rsid w:val="00BF3BFE"/>
    <w:rsid w:val="00BF53A5"/>
    <w:rsid w:val="00BF7BDF"/>
    <w:rsid w:val="00C04E0C"/>
    <w:rsid w:val="00C06D91"/>
    <w:rsid w:val="00C13056"/>
    <w:rsid w:val="00C13F44"/>
    <w:rsid w:val="00C223E0"/>
    <w:rsid w:val="00C230BC"/>
    <w:rsid w:val="00C237E6"/>
    <w:rsid w:val="00C30A1E"/>
    <w:rsid w:val="00C31465"/>
    <w:rsid w:val="00C33917"/>
    <w:rsid w:val="00C4172E"/>
    <w:rsid w:val="00C50AA1"/>
    <w:rsid w:val="00C55508"/>
    <w:rsid w:val="00C560CE"/>
    <w:rsid w:val="00C57972"/>
    <w:rsid w:val="00C66B71"/>
    <w:rsid w:val="00C71C45"/>
    <w:rsid w:val="00C720F8"/>
    <w:rsid w:val="00C8765A"/>
    <w:rsid w:val="00C90937"/>
    <w:rsid w:val="00C910A8"/>
    <w:rsid w:val="00C929DB"/>
    <w:rsid w:val="00C951E1"/>
    <w:rsid w:val="00C9554A"/>
    <w:rsid w:val="00C958B5"/>
    <w:rsid w:val="00C97C41"/>
    <w:rsid w:val="00C97DCC"/>
    <w:rsid w:val="00CA05BA"/>
    <w:rsid w:val="00CA1F7D"/>
    <w:rsid w:val="00CA2587"/>
    <w:rsid w:val="00CA27C3"/>
    <w:rsid w:val="00CA34BE"/>
    <w:rsid w:val="00CB001D"/>
    <w:rsid w:val="00CB199A"/>
    <w:rsid w:val="00CB2363"/>
    <w:rsid w:val="00CB4FFC"/>
    <w:rsid w:val="00CC054C"/>
    <w:rsid w:val="00CC59B9"/>
    <w:rsid w:val="00CD38C9"/>
    <w:rsid w:val="00CD5F0D"/>
    <w:rsid w:val="00CE3407"/>
    <w:rsid w:val="00CE3767"/>
    <w:rsid w:val="00CE5227"/>
    <w:rsid w:val="00CE7428"/>
    <w:rsid w:val="00CF0AC4"/>
    <w:rsid w:val="00CF6EBF"/>
    <w:rsid w:val="00D01737"/>
    <w:rsid w:val="00D03B6E"/>
    <w:rsid w:val="00D06800"/>
    <w:rsid w:val="00D105E6"/>
    <w:rsid w:val="00D11775"/>
    <w:rsid w:val="00D12CDE"/>
    <w:rsid w:val="00D16205"/>
    <w:rsid w:val="00D20B10"/>
    <w:rsid w:val="00D22CA9"/>
    <w:rsid w:val="00D36270"/>
    <w:rsid w:val="00D36DE0"/>
    <w:rsid w:val="00D37402"/>
    <w:rsid w:val="00D41DC9"/>
    <w:rsid w:val="00D4357F"/>
    <w:rsid w:val="00D444E3"/>
    <w:rsid w:val="00D468AF"/>
    <w:rsid w:val="00D4732C"/>
    <w:rsid w:val="00D506EA"/>
    <w:rsid w:val="00D6088E"/>
    <w:rsid w:val="00D75365"/>
    <w:rsid w:val="00D84DC0"/>
    <w:rsid w:val="00D857AD"/>
    <w:rsid w:val="00D910F9"/>
    <w:rsid w:val="00D92604"/>
    <w:rsid w:val="00D93296"/>
    <w:rsid w:val="00D932D0"/>
    <w:rsid w:val="00D964DC"/>
    <w:rsid w:val="00DA46BB"/>
    <w:rsid w:val="00DA4A3D"/>
    <w:rsid w:val="00DB2F96"/>
    <w:rsid w:val="00DB66A4"/>
    <w:rsid w:val="00DC5A0B"/>
    <w:rsid w:val="00DD3E1A"/>
    <w:rsid w:val="00DD420B"/>
    <w:rsid w:val="00DD4EBE"/>
    <w:rsid w:val="00DE158C"/>
    <w:rsid w:val="00DE1663"/>
    <w:rsid w:val="00DE4704"/>
    <w:rsid w:val="00DE6EE8"/>
    <w:rsid w:val="00DF047F"/>
    <w:rsid w:val="00DF0B8A"/>
    <w:rsid w:val="00DF60E1"/>
    <w:rsid w:val="00DF77EB"/>
    <w:rsid w:val="00E01E1B"/>
    <w:rsid w:val="00E020BA"/>
    <w:rsid w:val="00E04B5D"/>
    <w:rsid w:val="00E0574A"/>
    <w:rsid w:val="00E05E40"/>
    <w:rsid w:val="00E10940"/>
    <w:rsid w:val="00E12914"/>
    <w:rsid w:val="00E172BC"/>
    <w:rsid w:val="00E223F7"/>
    <w:rsid w:val="00E259DF"/>
    <w:rsid w:val="00E265E1"/>
    <w:rsid w:val="00E367A9"/>
    <w:rsid w:val="00E3689B"/>
    <w:rsid w:val="00E40F98"/>
    <w:rsid w:val="00E43231"/>
    <w:rsid w:val="00E44549"/>
    <w:rsid w:val="00E55470"/>
    <w:rsid w:val="00E57562"/>
    <w:rsid w:val="00E61BB5"/>
    <w:rsid w:val="00E64886"/>
    <w:rsid w:val="00E66976"/>
    <w:rsid w:val="00E67773"/>
    <w:rsid w:val="00E720EB"/>
    <w:rsid w:val="00E7689F"/>
    <w:rsid w:val="00E7779D"/>
    <w:rsid w:val="00E80DB8"/>
    <w:rsid w:val="00E814A0"/>
    <w:rsid w:val="00E91934"/>
    <w:rsid w:val="00E93F22"/>
    <w:rsid w:val="00E94AF1"/>
    <w:rsid w:val="00E96C1A"/>
    <w:rsid w:val="00EB2B4E"/>
    <w:rsid w:val="00EB38DC"/>
    <w:rsid w:val="00EB4FE0"/>
    <w:rsid w:val="00EB64C7"/>
    <w:rsid w:val="00EB6CCB"/>
    <w:rsid w:val="00EC4486"/>
    <w:rsid w:val="00EC4A3B"/>
    <w:rsid w:val="00EC5713"/>
    <w:rsid w:val="00EC63BF"/>
    <w:rsid w:val="00EC7EF7"/>
    <w:rsid w:val="00ED1628"/>
    <w:rsid w:val="00ED3F85"/>
    <w:rsid w:val="00ED574F"/>
    <w:rsid w:val="00ED74DB"/>
    <w:rsid w:val="00EE10B9"/>
    <w:rsid w:val="00EE26DD"/>
    <w:rsid w:val="00EE3ED3"/>
    <w:rsid w:val="00EE511B"/>
    <w:rsid w:val="00EE59F7"/>
    <w:rsid w:val="00EE68B6"/>
    <w:rsid w:val="00EE7FDA"/>
    <w:rsid w:val="00EF1CFF"/>
    <w:rsid w:val="00EF27F0"/>
    <w:rsid w:val="00EF3BC7"/>
    <w:rsid w:val="00EF3CA6"/>
    <w:rsid w:val="00F11B80"/>
    <w:rsid w:val="00F121AC"/>
    <w:rsid w:val="00F23048"/>
    <w:rsid w:val="00F23C4B"/>
    <w:rsid w:val="00F24097"/>
    <w:rsid w:val="00F25A17"/>
    <w:rsid w:val="00F43D24"/>
    <w:rsid w:val="00F4587A"/>
    <w:rsid w:val="00F46DEF"/>
    <w:rsid w:val="00F5246C"/>
    <w:rsid w:val="00F52CA5"/>
    <w:rsid w:val="00F53D6A"/>
    <w:rsid w:val="00F54B75"/>
    <w:rsid w:val="00F55BB9"/>
    <w:rsid w:val="00F55F57"/>
    <w:rsid w:val="00F55FEB"/>
    <w:rsid w:val="00F61F27"/>
    <w:rsid w:val="00F63A3B"/>
    <w:rsid w:val="00F7020E"/>
    <w:rsid w:val="00F7161F"/>
    <w:rsid w:val="00F771C0"/>
    <w:rsid w:val="00F800B8"/>
    <w:rsid w:val="00F81AEE"/>
    <w:rsid w:val="00F82B48"/>
    <w:rsid w:val="00F860BF"/>
    <w:rsid w:val="00F86ABE"/>
    <w:rsid w:val="00F8799C"/>
    <w:rsid w:val="00F93938"/>
    <w:rsid w:val="00F94C0D"/>
    <w:rsid w:val="00F95876"/>
    <w:rsid w:val="00F96D25"/>
    <w:rsid w:val="00FA296E"/>
    <w:rsid w:val="00FA43F4"/>
    <w:rsid w:val="00FA6FA7"/>
    <w:rsid w:val="00FA75DC"/>
    <w:rsid w:val="00FB1C1C"/>
    <w:rsid w:val="00FB229F"/>
    <w:rsid w:val="00FB308E"/>
    <w:rsid w:val="00FC1705"/>
    <w:rsid w:val="00FC1FE4"/>
    <w:rsid w:val="00FC2DEC"/>
    <w:rsid w:val="00FC64BF"/>
    <w:rsid w:val="00FD6726"/>
    <w:rsid w:val="00FD71C0"/>
    <w:rsid w:val="00FD73EC"/>
    <w:rsid w:val="00FD7E23"/>
    <w:rsid w:val="00FE0BBC"/>
    <w:rsid w:val="00FE0E84"/>
    <w:rsid w:val="00FE3214"/>
    <w:rsid w:val="00FE3532"/>
    <w:rsid w:val="00FE450B"/>
    <w:rsid w:val="00FE7857"/>
    <w:rsid w:val="00FF5068"/>
    <w:rsid w:val="00FF73BA"/>
    <w:rsid w:val="00FF7DB3"/>
    <w:rsid w:val="08EB4530"/>
    <w:rsid w:val="10C9E7AB"/>
    <w:rsid w:val="1373467F"/>
    <w:rsid w:val="155CCC26"/>
    <w:rsid w:val="168774A1"/>
    <w:rsid w:val="1BB39097"/>
    <w:rsid w:val="2A1C270C"/>
    <w:rsid w:val="3DFFB88A"/>
    <w:rsid w:val="449018FC"/>
    <w:rsid w:val="47B35048"/>
    <w:rsid w:val="4D8659CB"/>
    <w:rsid w:val="5A74C4A4"/>
    <w:rsid w:val="5C04A46F"/>
    <w:rsid w:val="72552C39"/>
    <w:rsid w:val="7414A92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3EE4060C"/>
  <w15:chartTrackingRefBased/>
  <w15:docId w15:val="{5B5367CD-6971-4B70-9964-A6B07B3FDD7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uiPriority="9"/>
    <w:lsdException w:name="heading 6" w:uiPriority="9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/>
    <w:lsdException w:name="index 2" w:semiHidden="1"/>
    <w:lsdException w:name="index 3" w:semiHidden="1"/>
    <w:lsdException w:name="index 4" w:semiHidden="1"/>
    <w:lsdException w:name="index 5" w:semiHidden="1"/>
    <w:lsdException w:name="index 6" w:semiHidden="1"/>
    <w:lsdException w:name="index 7" w:semiHidden="1"/>
    <w:lsdException w:name="index 8" w:semiHidden="1"/>
    <w:lsdException w:name="index 9" w:semiHidden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/>
    <w:lsdException w:name="toc 5" w:semiHidden="1" w:uiPriority="39"/>
    <w:lsdException w:name="toc 6" w:semiHidden="1" w:uiPriority="39"/>
    <w:lsdException w:name="toc 7" w:semiHidden="1" w:uiPriority="39"/>
    <w:lsdException w:name="toc 8" w:semiHidden="1" w:uiPriority="39"/>
    <w:lsdException w:name="toc 9" w:semiHidden="1" w:uiPriority="39"/>
    <w:lsdException w:name="Normal Indent" w:semiHidden="1"/>
    <w:lsdException w:name="annotation text" w:semiHidden="1"/>
    <w:lsdException w:name="header" w:semiHidden="1"/>
    <w:lsdException w:name="index heading" w:semiHidden="1"/>
    <w:lsdException w:name="caption" w:uiPriority="35" w:qFormat="1"/>
    <w:lsdException w:name="table of figures" w:semiHidden="1"/>
    <w:lsdException w:name="envelope address" w:semiHidden="1"/>
    <w:lsdException w:name="envelope return" w:semiHidden="1"/>
    <w:lsdException w:name="footnote reference" w:semiHidden="1" w:unhideWhenUsed="1"/>
    <w:lsdException w:name="annotation reference" w:semiHidden="1"/>
    <w:lsdException w:name="line number" w:semiHidden="1"/>
    <w:lsdException w:name="page number" w:semiHidden="1"/>
    <w:lsdException w:name="endnote reference" w:semiHidden="1"/>
    <w:lsdException w:name="endnote text" w:semiHidden="1"/>
    <w:lsdException w:name="table of authorities" w:semiHidden="1"/>
    <w:lsdException w:name="macro" w:semiHidden="1"/>
    <w:lsdException w:name="toa heading" w:semiHidden="1"/>
    <w:lsdException w:name="List" w:semiHidden="1"/>
    <w:lsdException w:name="List Bullet" w:qFormat="1"/>
    <w:lsdException w:name="List Number" w:qFormat="1"/>
    <w:lsdException w:name="List 2" w:semiHidden="1"/>
    <w:lsdException w:name="List 3" w:semiHidden="1"/>
    <w:lsdException w:name="List 4" w:semiHidden="1"/>
    <w:lsdException w:name="List 5" w:semiHidden="1"/>
    <w:lsdException w:name="List Bullet 2" w:qFormat="1"/>
    <w:lsdException w:name="List Bullet 5" w:semiHidden="1" w:unhideWhenUsed="1"/>
    <w:lsdException w:name="List Number 2" w:qFormat="1"/>
    <w:lsdException w:name="List Number 3" w:qFormat="1"/>
    <w:lsdException w:name="List Number 4" w:qFormat="1"/>
    <w:lsdException w:name="List Number 5" w:semiHidden="1" w:unhideWhenUsed="1"/>
    <w:lsdException w:name="Title" w:uiPriority="7" w:qFormat="1"/>
    <w:lsdException w:name="Closing" w:semiHidden="1"/>
    <w:lsdException w:name="Signature" w:semiHidden="1"/>
    <w:lsdException w:name="Default Paragraph Font" w:semiHidden="1" w:uiPriority="1" w:unhideWhenUsed="1"/>
    <w:lsdException w:name="Body Text" w:semiHidden="1"/>
    <w:lsdException w:name="Body Text Indent" w:semiHidden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/>
    <w:lsdException w:name="Subtitle" w:uiPriority="8" w:qFormat="1"/>
    <w:lsdException w:name="Salutation" w:semiHidden="1"/>
    <w:lsdException w:name="Date" w:semiHidden="1"/>
    <w:lsdException w:name="Body Text First Indent" w:semiHidden="1"/>
    <w:lsdException w:name="Body Text First Indent 2" w:semiHidden="1"/>
    <w:lsdException w:name="Note Heading" w:semiHidden="1"/>
    <w:lsdException w:name="Body Text 2" w:semiHidden="1"/>
    <w:lsdException w:name="Body Text 3" w:semiHidden="1"/>
    <w:lsdException w:name="Body Text Indent 2" w:semiHidden="1"/>
    <w:lsdException w:name="Body Text Indent 3" w:semiHidden="1"/>
    <w:lsdException w:name="Block Text" w:semiHidden="1"/>
    <w:lsdException w:name="Hyperlink" w:qFormat="1"/>
    <w:lsdException w:name="FollowedHyperlink" w:semiHidden="1"/>
    <w:lsdException w:name="Strong" w:uiPriority="11" w:qFormat="1"/>
    <w:lsdException w:name="Emphasis" w:uiPriority="20" w:qFormat="1"/>
    <w:lsdException w:name="Document Map" w:semiHidden="1"/>
    <w:lsdException w:name="Plain Text" w:semiHidden="1"/>
    <w:lsdException w:name="E-mail Signature" w:semiHidden="1"/>
    <w:lsdException w:name="HTML Top of Form" w:semiHidden="1" w:unhideWhenUsed="1"/>
    <w:lsdException w:name="HTML Bottom of Form" w:semiHidden="1" w:unhideWhenUsed="1"/>
    <w:lsdException w:name="Normal (Web)" w:semiHidden="1"/>
    <w:lsdException w:name="HTML Acronym" w:semiHidden="1"/>
    <w:lsdException w:name="HTML Address" w:semiHidden="1"/>
    <w:lsdException w:name="HTML Cite" w:semiHidden="1"/>
    <w:lsdException w:name="HTML Code" w:semiHidden="1"/>
    <w:lsdException w:name="HTML Definition" w:semiHidden="1" w:unhideWhenUsed="1"/>
    <w:lsdException w:name="HTML Keyboard" w:semiHidden="1"/>
    <w:lsdException w:name="HTML Preformatted" w:semiHidden="1"/>
    <w:lsdException w:name="HTML Sample" w:semiHidden="1"/>
    <w:lsdException w:name="HTML Typewriter" w:semiHidden="1"/>
    <w:lsdException w:name="HTML Variable" w:semiHidden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/>
    <w:lsdException w:name="Intense Emphasis" w:uiPriority="21"/>
    <w:lsdException w:name="Subtle Reference" w:uiPriority="31"/>
    <w:lsdException w:name="Intense Reference" w:uiPriority="32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9002BA"/>
    <w:pPr>
      <w:spacing w:before="120" w:after="240" w:line="240" w:lineRule="auto"/>
    </w:pPr>
    <w:rPr>
      <w:rFonts w:ascii="Public Sans" w:hAnsi="Public Sans"/>
      <w:bCs/>
      <w:color w:val="000000" w:themeColor="text1"/>
      <w:sz w:val="24"/>
      <w:szCs w:val="24"/>
    </w:rPr>
  </w:style>
  <w:style w:type="paragraph" w:styleId="Heading1">
    <w:name w:val="heading 1"/>
    <w:basedOn w:val="Title"/>
    <w:next w:val="Normal"/>
    <w:link w:val="Heading1Char"/>
    <w:uiPriority w:val="9"/>
    <w:qFormat/>
    <w:rsid w:val="00F55F57"/>
    <w:pPr>
      <w:spacing w:before="240"/>
      <w:outlineLvl w:val="0"/>
    </w:pPr>
    <w:rPr>
      <w:sz w:val="40"/>
      <w:szCs w:val="40"/>
    </w:rPr>
  </w:style>
  <w:style w:type="paragraph" w:styleId="Heading2">
    <w:name w:val="heading 2"/>
    <w:basedOn w:val="Normal"/>
    <w:next w:val="Normal"/>
    <w:link w:val="Heading2Char"/>
    <w:uiPriority w:val="9"/>
    <w:qFormat/>
    <w:rsid w:val="00144A49"/>
    <w:pPr>
      <w:keepNext/>
      <w:keepLines/>
      <w:numPr>
        <w:ilvl w:val="1"/>
        <w:numId w:val="10"/>
      </w:numPr>
      <w:spacing w:before="240"/>
      <w:outlineLvl w:val="1"/>
    </w:pPr>
    <w:rPr>
      <w:rFonts w:ascii="Public Sans Light" w:eastAsiaTheme="majorEastAsia" w:hAnsi="Public Sans Light" w:cstheme="majorBidi"/>
      <w:b/>
      <w:color w:val="0E77CD"/>
      <w:sz w:val="28"/>
      <w:szCs w:val="26"/>
    </w:rPr>
  </w:style>
  <w:style w:type="paragraph" w:styleId="Heading3">
    <w:name w:val="heading 3"/>
    <w:basedOn w:val="Normal"/>
    <w:next w:val="Normal"/>
    <w:link w:val="Heading3Char"/>
    <w:uiPriority w:val="9"/>
    <w:qFormat/>
    <w:rsid w:val="001107C8"/>
    <w:pPr>
      <w:keepNext/>
      <w:keepLines/>
      <w:numPr>
        <w:ilvl w:val="2"/>
        <w:numId w:val="10"/>
      </w:numPr>
      <w:spacing w:before="240"/>
      <w:ind w:left="505" w:hanging="505"/>
      <w:outlineLvl w:val="2"/>
    </w:pPr>
    <w:rPr>
      <w:rFonts w:ascii="Calibri" w:eastAsiaTheme="majorEastAsia" w:hAnsi="Calibri" w:cstheme="majorBidi"/>
      <w:b/>
      <w:color w:val="051532"/>
    </w:rPr>
  </w:style>
  <w:style w:type="paragraph" w:styleId="Heading4">
    <w:name w:val="heading 4"/>
    <w:basedOn w:val="Normal"/>
    <w:next w:val="Normal"/>
    <w:link w:val="Heading4Char"/>
    <w:uiPriority w:val="9"/>
    <w:qFormat/>
    <w:rsid w:val="00105919"/>
    <w:pPr>
      <w:keepNext/>
      <w:keepLines/>
      <w:spacing w:before="240"/>
      <w:outlineLvl w:val="3"/>
    </w:pPr>
    <w:rPr>
      <w:rFonts w:ascii="Calibri" w:eastAsiaTheme="majorEastAsia" w:hAnsi="Calibri" w:cstheme="majorBidi"/>
      <w:b/>
      <w:i/>
      <w:iCs/>
      <w:color w:val="0E77CD"/>
    </w:rPr>
  </w:style>
  <w:style w:type="paragraph" w:styleId="Heading5">
    <w:name w:val="heading 5"/>
    <w:basedOn w:val="Normal"/>
    <w:next w:val="Normal"/>
    <w:link w:val="Heading5Char"/>
    <w:uiPriority w:val="9"/>
    <w:rsid w:val="00813629"/>
    <w:pPr>
      <w:keepNext/>
      <w:keepLines/>
      <w:spacing w:before="40" w:after="0"/>
      <w:outlineLvl w:val="4"/>
    </w:pPr>
    <w:rPr>
      <w:rFonts w:ascii="Calibri" w:eastAsiaTheme="majorEastAsia" w:hAnsi="Calibri" w:cstheme="majorBidi"/>
      <w:b/>
      <w:color w:val="757575"/>
    </w:rPr>
  </w:style>
  <w:style w:type="paragraph" w:styleId="Heading6">
    <w:name w:val="heading 6"/>
    <w:basedOn w:val="Normal"/>
    <w:next w:val="Normal"/>
    <w:link w:val="Heading6Char"/>
    <w:uiPriority w:val="9"/>
    <w:rsid w:val="00813629"/>
    <w:pPr>
      <w:keepNext/>
      <w:keepLines/>
      <w:spacing w:before="40" w:after="0"/>
      <w:outlineLvl w:val="5"/>
    </w:pPr>
    <w:rPr>
      <w:rFonts w:ascii="Calibri" w:eastAsiaTheme="majorEastAsia" w:hAnsi="Calibri" w:cstheme="majorBidi"/>
      <w:b/>
      <w:i/>
      <w:color w:val="757575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5565B8"/>
    <w:rPr>
      <w:color w:val="808080"/>
    </w:rPr>
  </w:style>
  <w:style w:type="paragraph" w:styleId="Title">
    <w:name w:val="Title"/>
    <w:basedOn w:val="Normal"/>
    <w:next w:val="Normal"/>
    <w:link w:val="TitleChar"/>
    <w:uiPriority w:val="7"/>
    <w:qFormat/>
    <w:rsid w:val="00F55F57"/>
    <w:pPr>
      <w:spacing w:before="3000"/>
      <w:contextualSpacing/>
    </w:pPr>
    <w:rPr>
      <w:rFonts w:eastAsiaTheme="majorEastAsia" w:cstheme="majorBidi"/>
      <w:bCs w:val="0"/>
      <w:color w:val="051532"/>
      <w:spacing w:val="-10"/>
      <w:kern w:val="28"/>
      <w:sz w:val="48"/>
      <w:szCs w:val="48"/>
    </w:rPr>
  </w:style>
  <w:style w:type="character" w:customStyle="1" w:styleId="TitleChar">
    <w:name w:val="Title Char"/>
    <w:basedOn w:val="DefaultParagraphFont"/>
    <w:link w:val="Title"/>
    <w:uiPriority w:val="7"/>
    <w:rsid w:val="00F55F57"/>
    <w:rPr>
      <w:rFonts w:ascii="Public Sans" w:eastAsiaTheme="majorEastAsia" w:hAnsi="Public Sans" w:cstheme="majorBidi"/>
      <w:bCs/>
      <w:color w:val="051532"/>
      <w:spacing w:val="-10"/>
      <w:kern w:val="28"/>
      <w:sz w:val="48"/>
      <w:szCs w:val="48"/>
    </w:rPr>
  </w:style>
  <w:style w:type="paragraph" w:customStyle="1" w:styleId="InstructionText">
    <w:name w:val="Instruction Text"/>
    <w:basedOn w:val="Normal"/>
    <w:rsid w:val="00A82BDB"/>
    <w:pPr>
      <w:spacing w:after="200"/>
    </w:pPr>
    <w:rPr>
      <w:color w:val="7030A0"/>
    </w:rPr>
  </w:style>
  <w:style w:type="character" w:customStyle="1" w:styleId="Heading1Char">
    <w:name w:val="Heading 1 Char"/>
    <w:basedOn w:val="DefaultParagraphFont"/>
    <w:link w:val="Heading1"/>
    <w:uiPriority w:val="9"/>
    <w:rsid w:val="00F55F57"/>
    <w:rPr>
      <w:rFonts w:ascii="Public Sans" w:eastAsiaTheme="majorEastAsia" w:hAnsi="Public Sans" w:cstheme="majorBidi"/>
      <w:color w:val="051532"/>
      <w:spacing w:val="-10"/>
      <w:kern w:val="28"/>
      <w:sz w:val="40"/>
      <w:szCs w:val="40"/>
    </w:rPr>
  </w:style>
  <w:style w:type="character" w:customStyle="1" w:styleId="Heading2Char">
    <w:name w:val="Heading 2 Char"/>
    <w:basedOn w:val="DefaultParagraphFont"/>
    <w:link w:val="Heading2"/>
    <w:uiPriority w:val="9"/>
    <w:rsid w:val="00144A49"/>
    <w:rPr>
      <w:rFonts w:ascii="Public Sans Light" w:eastAsiaTheme="majorEastAsia" w:hAnsi="Public Sans Light" w:cstheme="majorBidi"/>
      <w:b/>
      <w:color w:val="0E77CD"/>
      <w:sz w:val="28"/>
      <w:szCs w:val="26"/>
    </w:rPr>
  </w:style>
  <w:style w:type="character" w:customStyle="1" w:styleId="Heading3Char">
    <w:name w:val="Heading 3 Char"/>
    <w:basedOn w:val="DefaultParagraphFont"/>
    <w:link w:val="Heading3"/>
    <w:uiPriority w:val="9"/>
    <w:rsid w:val="001107C8"/>
    <w:rPr>
      <w:rFonts w:ascii="Calibri" w:eastAsiaTheme="majorEastAsia" w:hAnsi="Calibri" w:cstheme="majorBidi"/>
      <w:b/>
      <w:color w:val="051532"/>
      <w:sz w:val="24"/>
      <w:szCs w:val="24"/>
    </w:rPr>
  </w:style>
  <w:style w:type="character" w:customStyle="1" w:styleId="Heading4Char">
    <w:name w:val="Heading 4 Char"/>
    <w:basedOn w:val="DefaultParagraphFont"/>
    <w:link w:val="Heading4"/>
    <w:uiPriority w:val="9"/>
    <w:rsid w:val="00105919"/>
    <w:rPr>
      <w:rFonts w:ascii="Calibri" w:eastAsiaTheme="majorEastAsia" w:hAnsi="Calibri" w:cstheme="majorBidi"/>
      <w:b/>
      <w:i/>
      <w:iCs/>
      <w:color w:val="0E77CD"/>
      <w:sz w:val="20"/>
    </w:rPr>
  </w:style>
  <w:style w:type="paragraph" w:styleId="ListNumber">
    <w:name w:val="List Number"/>
    <w:basedOn w:val="Normal"/>
    <w:uiPriority w:val="99"/>
    <w:qFormat/>
    <w:rsid w:val="003F0880"/>
    <w:pPr>
      <w:tabs>
        <w:tab w:val="left" w:pos="284"/>
        <w:tab w:val="left" w:pos="567"/>
        <w:tab w:val="left" w:pos="851"/>
        <w:tab w:val="left" w:pos="1134"/>
      </w:tabs>
      <w:ind w:left="284" w:hanging="284"/>
      <w:contextualSpacing/>
    </w:pPr>
  </w:style>
  <w:style w:type="paragraph" w:styleId="ListNumber2">
    <w:name w:val="List Number 2"/>
    <w:basedOn w:val="Normal"/>
    <w:uiPriority w:val="99"/>
    <w:qFormat/>
    <w:rsid w:val="003F0880"/>
    <w:pPr>
      <w:tabs>
        <w:tab w:val="num" w:pos="737"/>
      </w:tabs>
      <w:ind w:left="737" w:hanging="453"/>
      <w:contextualSpacing/>
    </w:pPr>
  </w:style>
  <w:style w:type="paragraph" w:styleId="ListBullet">
    <w:name w:val="List Bullet"/>
    <w:basedOn w:val="Normal"/>
    <w:uiPriority w:val="99"/>
    <w:qFormat/>
    <w:rsid w:val="00316088"/>
    <w:pPr>
      <w:numPr>
        <w:numId w:val="4"/>
      </w:numPr>
      <w:contextualSpacing/>
    </w:pPr>
  </w:style>
  <w:style w:type="paragraph" w:styleId="ListBullet2">
    <w:name w:val="List Bullet 2"/>
    <w:basedOn w:val="Normal"/>
    <w:uiPriority w:val="99"/>
    <w:qFormat/>
    <w:rsid w:val="00105919"/>
    <w:pPr>
      <w:numPr>
        <w:numId w:val="8"/>
      </w:numPr>
      <w:tabs>
        <w:tab w:val="left" w:pos="567"/>
      </w:tabs>
      <w:ind w:left="738" w:hanging="454"/>
      <w:contextualSpacing/>
    </w:pPr>
  </w:style>
  <w:style w:type="character" w:styleId="Hyperlink">
    <w:name w:val="Hyperlink"/>
    <w:basedOn w:val="DefaultParagraphFont"/>
    <w:uiPriority w:val="99"/>
    <w:qFormat/>
    <w:rsid w:val="005725B2"/>
    <w:rPr>
      <w:color w:val="32375D"/>
      <w:u w:val="single"/>
    </w:rPr>
  </w:style>
  <w:style w:type="table" w:styleId="TableGrid">
    <w:name w:val="Table Grid"/>
    <w:aliases w:val="NSRB Table"/>
    <w:basedOn w:val="TableNormal"/>
    <w:uiPriority w:val="39"/>
    <w:rsid w:val="00105919"/>
    <w:pPr>
      <w:spacing w:after="40" w:line="240" w:lineRule="auto"/>
    </w:pPr>
    <w:tblPr>
      <w:tblBorders>
        <w:top w:val="single" w:sz="4" w:space="0" w:color="32375D"/>
        <w:left w:val="single" w:sz="4" w:space="0" w:color="32375D"/>
        <w:bottom w:val="single" w:sz="4" w:space="0" w:color="32375D"/>
        <w:right w:val="single" w:sz="4" w:space="0" w:color="32375D"/>
        <w:insideH w:val="single" w:sz="4" w:space="0" w:color="32375D"/>
        <w:insideV w:val="single" w:sz="4" w:space="0" w:color="32375D"/>
      </w:tblBorders>
      <w:tblCellMar>
        <w:top w:w="45" w:type="dxa"/>
      </w:tblCellMar>
    </w:tblPr>
    <w:tcPr>
      <w:vAlign w:val="center"/>
    </w:tcPr>
    <w:tblStylePr w:type="firstRow">
      <w:pPr>
        <w:jc w:val="left"/>
      </w:pPr>
      <w:rPr>
        <w:rFonts w:ascii="Calibri" w:hAnsi="Calibri"/>
        <w:b/>
        <w:color w:val="FFFFFF" w:themeColor="background1"/>
        <w:sz w:val="24"/>
      </w:rPr>
      <w:tblPr/>
      <w:tcPr>
        <w:shd w:val="clear" w:color="auto" w:fill="051532"/>
      </w:tcPr>
    </w:tblStylePr>
  </w:style>
  <w:style w:type="paragraph" w:styleId="Caption">
    <w:name w:val="caption"/>
    <w:basedOn w:val="Normal"/>
    <w:next w:val="Normal"/>
    <w:uiPriority w:val="35"/>
    <w:qFormat/>
    <w:rsid w:val="00706143"/>
    <w:rPr>
      <w:b/>
      <w:i/>
    </w:rPr>
  </w:style>
  <w:style w:type="numbering" w:customStyle="1" w:styleId="RSCBNumberList1">
    <w:name w:val="RSCB Number List 1"/>
    <w:uiPriority w:val="99"/>
    <w:rsid w:val="003F0880"/>
    <w:pPr>
      <w:numPr>
        <w:numId w:val="1"/>
      </w:numPr>
    </w:pPr>
  </w:style>
  <w:style w:type="paragraph" w:styleId="ListBullet3">
    <w:name w:val="List Bullet 3"/>
    <w:basedOn w:val="Normal"/>
    <w:uiPriority w:val="99"/>
    <w:rsid w:val="00316088"/>
    <w:pPr>
      <w:numPr>
        <w:ilvl w:val="2"/>
        <w:numId w:val="4"/>
      </w:numPr>
      <w:tabs>
        <w:tab w:val="left" w:pos="851"/>
      </w:tabs>
      <w:contextualSpacing/>
    </w:pPr>
  </w:style>
  <w:style w:type="paragraph" w:styleId="ListNumber3">
    <w:name w:val="List Number 3"/>
    <w:basedOn w:val="Normal"/>
    <w:uiPriority w:val="99"/>
    <w:qFormat/>
    <w:rsid w:val="003F0880"/>
    <w:pPr>
      <w:tabs>
        <w:tab w:val="left" w:pos="1021"/>
        <w:tab w:val="num" w:pos="1361"/>
      </w:tabs>
      <w:ind w:left="1361" w:hanging="624"/>
      <w:contextualSpacing/>
    </w:pPr>
  </w:style>
  <w:style w:type="paragraph" w:styleId="ListNumber4">
    <w:name w:val="List Number 4"/>
    <w:basedOn w:val="Normal"/>
    <w:uiPriority w:val="99"/>
    <w:qFormat/>
    <w:rsid w:val="003F0880"/>
    <w:pPr>
      <w:tabs>
        <w:tab w:val="num" w:pos="2155"/>
      </w:tabs>
      <w:ind w:left="2155" w:hanging="794"/>
      <w:contextualSpacing/>
    </w:pPr>
  </w:style>
  <w:style w:type="paragraph" w:styleId="ListBullet4">
    <w:name w:val="List Bullet 4"/>
    <w:basedOn w:val="Normal"/>
    <w:uiPriority w:val="99"/>
    <w:rsid w:val="00316088"/>
    <w:pPr>
      <w:numPr>
        <w:ilvl w:val="3"/>
        <w:numId w:val="4"/>
      </w:numPr>
      <w:tabs>
        <w:tab w:val="left" w:pos="1134"/>
      </w:tabs>
      <w:contextualSpacing/>
    </w:pPr>
  </w:style>
  <w:style w:type="numbering" w:customStyle="1" w:styleId="Style1">
    <w:name w:val="Style1"/>
    <w:uiPriority w:val="99"/>
    <w:rsid w:val="00316088"/>
    <w:pPr>
      <w:numPr>
        <w:numId w:val="3"/>
      </w:numPr>
    </w:pPr>
  </w:style>
  <w:style w:type="paragraph" w:styleId="Header">
    <w:name w:val="header"/>
    <w:basedOn w:val="Normal"/>
    <w:link w:val="HeaderChar"/>
    <w:uiPriority w:val="99"/>
    <w:unhideWhenUsed/>
    <w:rsid w:val="00EE7FDA"/>
    <w:pPr>
      <w:tabs>
        <w:tab w:val="center" w:pos="4513"/>
        <w:tab w:val="right" w:pos="9026"/>
      </w:tabs>
      <w:spacing w:after="0"/>
    </w:pPr>
  </w:style>
  <w:style w:type="character" w:customStyle="1" w:styleId="HeaderChar">
    <w:name w:val="Header Char"/>
    <w:basedOn w:val="DefaultParagraphFont"/>
    <w:link w:val="Header"/>
    <w:uiPriority w:val="99"/>
    <w:rsid w:val="00F121AC"/>
  </w:style>
  <w:style w:type="paragraph" w:styleId="Footer">
    <w:name w:val="footer"/>
    <w:basedOn w:val="Normal"/>
    <w:link w:val="FooterChar"/>
    <w:uiPriority w:val="99"/>
    <w:rsid w:val="00EC4486"/>
    <w:pPr>
      <w:tabs>
        <w:tab w:val="center" w:pos="4513"/>
        <w:tab w:val="right" w:pos="9026"/>
      </w:tabs>
      <w:spacing w:after="0"/>
    </w:pPr>
  </w:style>
  <w:style w:type="character" w:customStyle="1" w:styleId="FooterChar">
    <w:name w:val="Footer Char"/>
    <w:basedOn w:val="DefaultParagraphFont"/>
    <w:link w:val="Footer"/>
    <w:uiPriority w:val="99"/>
    <w:rsid w:val="00EC4486"/>
    <w:rPr>
      <w:sz w:val="20"/>
    </w:rPr>
  </w:style>
  <w:style w:type="paragraph" w:styleId="FootnoteText">
    <w:name w:val="footnote text"/>
    <w:basedOn w:val="Normal"/>
    <w:link w:val="FootnoteTextChar"/>
    <w:uiPriority w:val="99"/>
    <w:rsid w:val="00A70EEB"/>
    <w:pPr>
      <w:spacing w:after="0"/>
    </w:pPr>
    <w:rPr>
      <w:sz w:val="14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rsid w:val="00A70EEB"/>
    <w:rPr>
      <w:sz w:val="14"/>
      <w:szCs w:val="20"/>
    </w:rPr>
  </w:style>
  <w:style w:type="character" w:styleId="FootnoteReference">
    <w:name w:val="footnote reference"/>
    <w:basedOn w:val="DefaultParagraphFont"/>
    <w:uiPriority w:val="99"/>
    <w:semiHidden/>
    <w:unhideWhenUsed/>
    <w:rsid w:val="005725B2"/>
    <w:rPr>
      <w:vertAlign w:val="superscript"/>
    </w:rPr>
  </w:style>
  <w:style w:type="paragraph" w:styleId="Subtitle">
    <w:name w:val="Subtitle"/>
    <w:basedOn w:val="Normal"/>
    <w:next w:val="Normal"/>
    <w:link w:val="SubtitleChar"/>
    <w:uiPriority w:val="8"/>
    <w:qFormat/>
    <w:rsid w:val="00144A49"/>
    <w:pPr>
      <w:numPr>
        <w:ilvl w:val="1"/>
      </w:numPr>
      <w:spacing w:after="600"/>
    </w:pPr>
    <w:rPr>
      <w:rFonts w:ascii="Public Sans Light" w:eastAsiaTheme="minorEastAsia" w:hAnsi="Public Sans Light"/>
      <w:b/>
      <w:color w:val="0E77CD"/>
      <w:spacing w:val="15"/>
      <w:sz w:val="40"/>
    </w:rPr>
  </w:style>
  <w:style w:type="character" w:customStyle="1" w:styleId="SubtitleChar">
    <w:name w:val="Subtitle Char"/>
    <w:basedOn w:val="DefaultParagraphFont"/>
    <w:link w:val="Subtitle"/>
    <w:uiPriority w:val="8"/>
    <w:rsid w:val="00144A49"/>
    <w:rPr>
      <w:rFonts w:ascii="Public Sans Light" w:eastAsiaTheme="minorEastAsia" w:hAnsi="Public Sans Light"/>
      <w:b/>
      <w:color w:val="0E77CD"/>
      <w:spacing w:val="15"/>
      <w:sz w:val="40"/>
    </w:rPr>
  </w:style>
  <w:style w:type="character" w:styleId="Strong">
    <w:name w:val="Strong"/>
    <w:basedOn w:val="DefaultParagraphFont"/>
    <w:uiPriority w:val="11"/>
    <w:qFormat/>
    <w:rsid w:val="001F444A"/>
    <w:rPr>
      <w:b/>
      <w:bCs/>
    </w:rPr>
  </w:style>
  <w:style w:type="character" w:customStyle="1" w:styleId="Heading5Char">
    <w:name w:val="Heading 5 Char"/>
    <w:basedOn w:val="DefaultParagraphFont"/>
    <w:link w:val="Heading5"/>
    <w:uiPriority w:val="9"/>
    <w:rsid w:val="00813629"/>
    <w:rPr>
      <w:rFonts w:ascii="Calibri" w:eastAsiaTheme="majorEastAsia" w:hAnsi="Calibri" w:cstheme="majorBidi"/>
      <w:b/>
      <w:color w:val="757575"/>
    </w:rPr>
  </w:style>
  <w:style w:type="character" w:customStyle="1" w:styleId="Heading6Char">
    <w:name w:val="Heading 6 Char"/>
    <w:basedOn w:val="DefaultParagraphFont"/>
    <w:link w:val="Heading6"/>
    <w:uiPriority w:val="9"/>
    <w:rsid w:val="00813629"/>
    <w:rPr>
      <w:rFonts w:ascii="Calibri" w:eastAsiaTheme="majorEastAsia" w:hAnsi="Calibri" w:cstheme="majorBidi"/>
      <w:b/>
      <w:i/>
      <w:color w:val="757575"/>
    </w:rPr>
  </w:style>
  <w:style w:type="character" w:styleId="BookTitle">
    <w:name w:val="Book Title"/>
    <w:basedOn w:val="DefaultParagraphFont"/>
    <w:uiPriority w:val="33"/>
    <w:semiHidden/>
    <w:qFormat/>
    <w:rsid w:val="00B81A68"/>
    <w:rPr>
      <w:b w:val="0"/>
      <w:bCs/>
      <w:i/>
      <w:iCs/>
      <w:spacing w:val="5"/>
    </w:rPr>
  </w:style>
  <w:style w:type="character" w:styleId="Emphasis">
    <w:name w:val="Emphasis"/>
    <w:basedOn w:val="DefaultParagraphFont"/>
    <w:uiPriority w:val="20"/>
    <w:qFormat/>
    <w:rsid w:val="001C6347"/>
    <w:rPr>
      <w:b w:val="0"/>
      <w:i/>
      <w:iCs/>
    </w:rPr>
  </w:style>
  <w:style w:type="paragraph" w:customStyle="1" w:styleId="SourceImageCaption">
    <w:name w:val="Source/Image Caption"/>
    <w:basedOn w:val="Normal"/>
    <w:rsid w:val="00DE1663"/>
    <w:rPr>
      <w:sz w:val="18"/>
    </w:rPr>
  </w:style>
  <w:style w:type="paragraph" w:customStyle="1" w:styleId="Normal-AfterTableFigure">
    <w:name w:val="Normal - After Table/Figure"/>
    <w:basedOn w:val="Normal"/>
    <w:rsid w:val="002678F4"/>
    <w:pPr>
      <w:spacing w:before="240"/>
    </w:pPr>
  </w:style>
  <w:style w:type="paragraph" w:styleId="ListParagraph">
    <w:name w:val="List Paragraph"/>
    <w:basedOn w:val="Normal"/>
    <w:uiPriority w:val="34"/>
    <w:qFormat/>
    <w:rsid w:val="002678F4"/>
    <w:pPr>
      <w:ind w:left="720"/>
      <w:contextualSpacing/>
    </w:pPr>
  </w:style>
  <w:style w:type="paragraph" w:customStyle="1" w:styleId="Heading1Numbered">
    <w:name w:val="Heading 1 Numbered"/>
    <w:basedOn w:val="Heading1"/>
    <w:rsid w:val="0046637C"/>
    <w:pPr>
      <w:numPr>
        <w:numId w:val="5"/>
      </w:numPr>
    </w:pPr>
  </w:style>
  <w:style w:type="paragraph" w:customStyle="1" w:styleId="Heading2numbered">
    <w:name w:val="Heading 2 numbered"/>
    <w:basedOn w:val="Heading2"/>
    <w:rsid w:val="0046637C"/>
    <w:pPr>
      <w:numPr>
        <w:numId w:val="6"/>
      </w:numPr>
    </w:pPr>
  </w:style>
  <w:style w:type="paragraph" w:styleId="Quote">
    <w:name w:val="Quote"/>
    <w:basedOn w:val="Normal"/>
    <w:next w:val="Normal"/>
    <w:link w:val="QuoteChar"/>
    <w:uiPriority w:val="29"/>
    <w:qFormat/>
    <w:rsid w:val="00A1654A"/>
    <w:pPr>
      <w:spacing w:before="200" w:after="360"/>
      <w:ind w:left="567" w:right="567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654A"/>
    <w:rPr>
      <w:i/>
      <w:iCs/>
      <w:color w:val="404040" w:themeColor="text1" w:themeTint="BF"/>
      <w:sz w:val="20"/>
    </w:rPr>
  </w:style>
  <w:style w:type="character" w:styleId="IntenseEmphasis">
    <w:name w:val="Intense Emphasis"/>
    <w:basedOn w:val="DefaultParagraphFont"/>
    <w:uiPriority w:val="21"/>
    <w:semiHidden/>
    <w:rsid w:val="00A34D39"/>
    <w:rPr>
      <w:b/>
      <w:i/>
      <w:iCs/>
      <w:color w:val="auto"/>
    </w:rPr>
  </w:style>
  <w:style w:type="character" w:styleId="IntenseReference">
    <w:name w:val="Intense Reference"/>
    <w:basedOn w:val="DefaultParagraphFont"/>
    <w:uiPriority w:val="32"/>
    <w:semiHidden/>
    <w:rsid w:val="00A34D39"/>
    <w:rPr>
      <w:b/>
      <w:bCs/>
      <w:smallCaps/>
      <w:color w:val="auto"/>
      <w:spacing w:val="5"/>
      <w:u w:val="single"/>
    </w:rPr>
  </w:style>
  <w:style w:type="character" w:styleId="SubtleReference">
    <w:name w:val="Subtle Reference"/>
    <w:basedOn w:val="DefaultParagraphFont"/>
    <w:uiPriority w:val="31"/>
    <w:semiHidden/>
    <w:rsid w:val="00A74FD2"/>
    <w:rPr>
      <w:smallCaps/>
      <w:color w:val="auto"/>
      <w:u w:val="single"/>
    </w:rPr>
  </w:style>
  <w:style w:type="paragraph" w:customStyle="1" w:styleId="NoParagraphStyle">
    <w:name w:val="[No Paragraph Style]"/>
    <w:rsid w:val="00C30A1E"/>
    <w:pPr>
      <w:autoSpaceDE w:val="0"/>
      <w:autoSpaceDN w:val="0"/>
      <w:adjustRightInd w:val="0"/>
      <w:spacing w:after="0" w:line="288" w:lineRule="auto"/>
      <w:textAlignment w:val="center"/>
    </w:pPr>
    <w:rPr>
      <w:rFonts w:ascii="MinionPro-Regular" w:hAnsi="MinionPro-Regular" w:cs="MinionPro-Regular"/>
      <w:color w:val="000000"/>
      <w:sz w:val="24"/>
      <w:szCs w:val="24"/>
      <w:lang w:val="en-US"/>
    </w:rPr>
  </w:style>
  <w:style w:type="paragraph" w:customStyle="1" w:styleId="Tagline">
    <w:name w:val="Tagline"/>
    <w:basedOn w:val="Normal"/>
    <w:uiPriority w:val="99"/>
    <w:rsid w:val="00C30A1E"/>
    <w:pPr>
      <w:autoSpaceDE w:val="0"/>
      <w:autoSpaceDN w:val="0"/>
      <w:adjustRightInd w:val="0"/>
      <w:spacing w:after="0" w:line="288" w:lineRule="auto"/>
      <w:textAlignment w:val="center"/>
    </w:pPr>
    <w:rPr>
      <w:rFonts w:ascii="News Gothic Com" w:hAnsi="News Gothic Com" w:cs="News Gothic Com"/>
      <w:b/>
      <w:bCs w:val="0"/>
      <w:color w:val="E9A913"/>
      <w:sz w:val="26"/>
      <w:szCs w:val="26"/>
      <w:lang w:val="en-US"/>
    </w:rPr>
  </w:style>
  <w:style w:type="paragraph" w:customStyle="1" w:styleId="Footertext">
    <w:name w:val="Footer text"/>
    <w:basedOn w:val="Tagline"/>
    <w:rsid w:val="00C30A1E"/>
    <w:rPr>
      <w:rFonts w:ascii="Calibri" w:hAnsi="Calibri"/>
    </w:rPr>
  </w:style>
  <w:style w:type="paragraph" w:customStyle="1" w:styleId="Body">
    <w:name w:val="Body"/>
    <w:basedOn w:val="NoParagraphStyle"/>
    <w:uiPriority w:val="99"/>
    <w:rsid w:val="00A23D73"/>
    <w:pPr>
      <w:suppressAutoHyphens/>
      <w:spacing w:after="113" w:line="260" w:lineRule="atLeast"/>
    </w:pPr>
    <w:rPr>
      <w:rFonts w:ascii="News Gothic Com Light" w:hAnsi="News Gothic Com Light" w:cs="News Gothic Com Light"/>
      <w:sz w:val="20"/>
      <w:szCs w:val="20"/>
    </w:rPr>
  </w:style>
  <w:style w:type="paragraph" w:customStyle="1" w:styleId="Series">
    <w:name w:val="Series"/>
    <w:basedOn w:val="Normal"/>
    <w:uiPriority w:val="99"/>
    <w:rsid w:val="00A23D73"/>
    <w:pPr>
      <w:autoSpaceDE w:val="0"/>
      <w:autoSpaceDN w:val="0"/>
      <w:adjustRightInd w:val="0"/>
      <w:spacing w:after="0" w:line="288" w:lineRule="auto"/>
      <w:jc w:val="center"/>
      <w:textAlignment w:val="center"/>
    </w:pPr>
    <w:rPr>
      <w:rFonts w:ascii="News Gothic Com" w:hAnsi="News Gothic Com" w:cs="News Gothic Com"/>
      <w:b/>
      <w:bCs w:val="0"/>
      <w:color w:val="000000"/>
      <w:sz w:val="33"/>
      <w:szCs w:val="33"/>
      <w:lang w:val="en-US"/>
    </w:rPr>
  </w:style>
  <w:style w:type="paragraph" w:customStyle="1" w:styleId="H2">
    <w:name w:val="H2"/>
    <w:basedOn w:val="Normal"/>
    <w:uiPriority w:val="99"/>
    <w:rsid w:val="00A23D73"/>
    <w:pPr>
      <w:autoSpaceDE w:val="0"/>
      <w:autoSpaceDN w:val="0"/>
      <w:adjustRightInd w:val="0"/>
      <w:spacing w:before="397" w:after="397" w:line="300" w:lineRule="atLeast"/>
      <w:textAlignment w:val="center"/>
    </w:pPr>
    <w:rPr>
      <w:rFonts w:ascii="News Gothic Com" w:hAnsi="News Gothic Com" w:cs="News Gothic Com"/>
      <w:b/>
      <w:bCs w:val="0"/>
      <w:color w:val="3C54A4"/>
      <w:lang w:val="en-US"/>
    </w:rPr>
  </w:style>
  <w:style w:type="paragraph" w:customStyle="1" w:styleId="H2nospace">
    <w:name w:val="H2 no space"/>
    <w:basedOn w:val="H2"/>
    <w:uiPriority w:val="99"/>
    <w:rsid w:val="00A23D73"/>
    <w:pPr>
      <w:spacing w:before="113" w:after="113"/>
    </w:pPr>
  </w:style>
  <w:style w:type="paragraph" w:customStyle="1" w:styleId="Bullets">
    <w:name w:val="Bullets"/>
    <w:basedOn w:val="Body"/>
    <w:uiPriority w:val="99"/>
    <w:rsid w:val="005D150B"/>
    <w:pPr>
      <w:numPr>
        <w:numId w:val="7"/>
      </w:numPr>
      <w:spacing w:after="80" w:line="240" w:lineRule="auto"/>
      <w:ind w:left="227" w:hanging="227"/>
    </w:pPr>
    <w:rPr>
      <w:rFonts w:ascii="Calibri" w:hAnsi="Calibri"/>
    </w:rPr>
  </w:style>
  <w:style w:type="paragraph" w:customStyle="1" w:styleId="Bullestlast">
    <w:name w:val="Bullest last"/>
    <w:basedOn w:val="Bullets"/>
    <w:uiPriority w:val="99"/>
    <w:rsid w:val="00A23D73"/>
    <w:pPr>
      <w:spacing w:after="113"/>
    </w:pPr>
  </w:style>
  <w:style w:type="paragraph" w:customStyle="1" w:styleId="Footnote">
    <w:name w:val="Footnote"/>
    <w:basedOn w:val="NoParagraphStyle"/>
    <w:uiPriority w:val="99"/>
    <w:rsid w:val="00275860"/>
    <w:pPr>
      <w:suppressAutoHyphens/>
      <w:spacing w:after="60" w:line="240" w:lineRule="auto"/>
      <w:ind w:left="170" w:hanging="170"/>
    </w:pPr>
    <w:rPr>
      <w:rFonts w:ascii="Calibri" w:hAnsi="Calibri" w:cs="News Gothic Com"/>
      <w:sz w:val="14"/>
      <w:szCs w:val="14"/>
    </w:rPr>
  </w:style>
  <w:style w:type="paragraph" w:customStyle="1" w:styleId="Heading2withicon">
    <w:name w:val="Heading 2 with icon"/>
    <w:basedOn w:val="Heading2"/>
    <w:rsid w:val="00052B07"/>
  </w:style>
  <w:style w:type="paragraph" w:customStyle="1" w:styleId="Style2">
    <w:name w:val="Style2"/>
    <w:basedOn w:val="Heading2"/>
    <w:link w:val="Style2Char"/>
    <w:qFormat/>
    <w:rsid w:val="00052B07"/>
    <w:rPr>
      <w:position w:val="-66"/>
    </w:rPr>
  </w:style>
  <w:style w:type="paragraph" w:customStyle="1" w:styleId="Heading2withicontopofcolumn">
    <w:name w:val="Heading 2 with icon top of column"/>
    <w:basedOn w:val="Heading2withicon"/>
    <w:rsid w:val="005D150B"/>
    <w:pPr>
      <w:spacing w:before="0"/>
    </w:pPr>
  </w:style>
  <w:style w:type="character" w:customStyle="1" w:styleId="Style2Char">
    <w:name w:val="Style2 Char"/>
    <w:basedOn w:val="Heading2Char"/>
    <w:link w:val="Style2"/>
    <w:rsid w:val="00052B07"/>
    <w:rPr>
      <w:rFonts w:ascii="Calibri" w:eastAsiaTheme="majorEastAsia" w:hAnsi="Calibri" w:cstheme="majorBidi"/>
      <w:b/>
      <w:color w:val="002D3F"/>
      <w:position w:val="-66"/>
      <w:sz w:val="24"/>
      <w:szCs w:val="26"/>
    </w:rPr>
  </w:style>
  <w:style w:type="table" w:styleId="TableGridLight">
    <w:name w:val="Grid Table Light"/>
    <w:aliases w:val="Case study"/>
    <w:basedOn w:val="TableNormal"/>
    <w:uiPriority w:val="40"/>
    <w:rsid w:val="00F54B75"/>
    <w:pPr>
      <w:spacing w:after="80" w:line="240" w:lineRule="auto"/>
    </w:pPr>
    <w:rPr>
      <w:sz w:val="20"/>
    </w:rPr>
    <w:tblPr/>
    <w:tcPr>
      <w:shd w:val="clear" w:color="auto" w:fill="E4E4F3"/>
      <w:tcMar>
        <w:top w:w="227" w:type="dxa"/>
        <w:left w:w="227" w:type="dxa"/>
        <w:bottom w:w="227" w:type="dxa"/>
        <w:right w:w="227" w:type="dxa"/>
      </w:tcMar>
    </w:tcPr>
  </w:style>
  <w:style w:type="character" w:customStyle="1" w:styleId="Baselineshiftforheader2withicon">
    <w:name w:val="Baseline shift for header 2 with icon"/>
    <w:basedOn w:val="DefaultParagraphFont"/>
    <w:uiPriority w:val="1"/>
    <w:qFormat/>
    <w:rsid w:val="005D150B"/>
    <w:rPr>
      <w:position w:val="32"/>
    </w:rPr>
  </w:style>
  <w:style w:type="paragraph" w:styleId="TOC1">
    <w:name w:val="toc 1"/>
    <w:basedOn w:val="Normal"/>
    <w:next w:val="Normal"/>
    <w:autoRedefine/>
    <w:uiPriority w:val="39"/>
    <w:unhideWhenUsed/>
    <w:rsid w:val="0051698C"/>
    <w:pPr>
      <w:spacing w:after="100" w:line="276" w:lineRule="auto"/>
    </w:pPr>
    <w:rPr>
      <w:b/>
      <w:sz w:val="22"/>
    </w:rPr>
  </w:style>
  <w:style w:type="paragraph" w:styleId="TOC2">
    <w:name w:val="toc 2"/>
    <w:basedOn w:val="Normal"/>
    <w:next w:val="Normal"/>
    <w:autoRedefine/>
    <w:uiPriority w:val="39"/>
    <w:unhideWhenUsed/>
    <w:rsid w:val="0051698C"/>
    <w:pPr>
      <w:spacing w:after="100" w:line="276" w:lineRule="auto"/>
      <w:ind w:left="220"/>
    </w:pPr>
    <w:rPr>
      <w:sz w:val="22"/>
    </w:rPr>
  </w:style>
  <w:style w:type="paragraph" w:styleId="TOC3">
    <w:name w:val="toc 3"/>
    <w:basedOn w:val="Normal"/>
    <w:next w:val="Normal"/>
    <w:autoRedefine/>
    <w:uiPriority w:val="39"/>
    <w:unhideWhenUsed/>
    <w:rsid w:val="0051698C"/>
    <w:pPr>
      <w:spacing w:after="100" w:line="276" w:lineRule="auto"/>
      <w:ind w:left="440"/>
    </w:pPr>
    <w:rPr>
      <w:sz w:val="22"/>
    </w:rPr>
  </w:style>
  <w:style w:type="paragraph" w:styleId="TOCHeading">
    <w:name w:val="TOC Heading"/>
    <w:basedOn w:val="Heading1"/>
    <w:next w:val="Normal"/>
    <w:uiPriority w:val="39"/>
    <w:unhideWhenUsed/>
    <w:qFormat/>
    <w:rsid w:val="0051698C"/>
    <w:pPr>
      <w:spacing w:line="276" w:lineRule="auto"/>
      <w:outlineLvl w:val="9"/>
    </w:pPr>
    <w:rPr>
      <w:color w:val="595959"/>
      <w:sz w:val="32"/>
    </w:rPr>
  </w:style>
  <w:style w:type="character" w:styleId="UnresolvedMention">
    <w:name w:val="Unresolved Mention"/>
    <w:basedOn w:val="DefaultParagraphFont"/>
    <w:uiPriority w:val="99"/>
    <w:unhideWhenUsed/>
    <w:rsid w:val="004625FE"/>
    <w:rPr>
      <w:color w:val="605E5C"/>
      <w:shd w:val="clear" w:color="auto" w:fill="E1DFDD"/>
    </w:rPr>
  </w:style>
  <w:style w:type="character" w:styleId="CommentReference">
    <w:name w:val="annotation reference"/>
    <w:basedOn w:val="DefaultParagraphFont"/>
    <w:uiPriority w:val="99"/>
    <w:semiHidden/>
    <w:rsid w:val="002B1491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rsid w:val="002B149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2B1491"/>
    <w:rPr>
      <w:rFonts w:ascii="Public Sans Thin" w:hAnsi="Public Sans Thin"/>
      <w:color w:val="000000" w:themeColor="text1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2B1491"/>
    <w:rPr>
      <w:b/>
      <w:bCs w:val="0"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2B1491"/>
    <w:rPr>
      <w:rFonts w:ascii="Public Sans Thin" w:hAnsi="Public Sans Thin"/>
      <w:b/>
      <w:bCs/>
      <w:color w:val="000000" w:themeColor="text1"/>
      <w:sz w:val="20"/>
      <w:szCs w:val="20"/>
    </w:rPr>
  </w:style>
  <w:style w:type="character" w:styleId="Mention">
    <w:name w:val="Mention"/>
    <w:basedOn w:val="DefaultParagraphFont"/>
    <w:uiPriority w:val="99"/>
    <w:unhideWhenUsed/>
    <w:rsid w:val="00AD6E46"/>
    <w:rPr>
      <w:color w:val="2B579A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6356420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22192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0156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87076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60015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3430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1607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41071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1.xml"/><Relationship Id="rId18" Type="http://schemas.openxmlformats.org/officeDocument/2006/relationships/image" Target="media/image2.png"/><Relationship Id="rId26" Type="http://schemas.openxmlformats.org/officeDocument/2006/relationships/footer" Target="footer4.xml"/><Relationship Id="rId3" Type="http://schemas.openxmlformats.org/officeDocument/2006/relationships/customXml" Target="../customXml/item3.xml"/><Relationship Id="rId21" Type="http://schemas.openxmlformats.org/officeDocument/2006/relationships/image" Target="media/image5.png"/><Relationship Id="rId7" Type="http://schemas.openxmlformats.org/officeDocument/2006/relationships/settings" Target="settings.xml"/><Relationship Id="rId12" Type="http://schemas.openxmlformats.org/officeDocument/2006/relationships/header" Target="header2.xml"/><Relationship Id="rId17" Type="http://schemas.openxmlformats.org/officeDocument/2006/relationships/image" Target="media/image1.jpg"/><Relationship Id="rId25" Type="http://schemas.openxmlformats.org/officeDocument/2006/relationships/header" Target="header5.xml"/><Relationship Id="rId2" Type="http://schemas.openxmlformats.org/officeDocument/2006/relationships/customXml" Target="../customXml/item2.xml"/><Relationship Id="rId16" Type="http://schemas.openxmlformats.org/officeDocument/2006/relationships/footer" Target="footer3.xml"/><Relationship Id="rId20" Type="http://schemas.openxmlformats.org/officeDocument/2006/relationships/image" Target="media/image4.wmf"/><Relationship Id="rId29" Type="http://schemas.openxmlformats.org/officeDocument/2006/relationships/footer" Target="footer6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eader" Target="header1.xml"/><Relationship Id="rId24" Type="http://schemas.openxmlformats.org/officeDocument/2006/relationships/header" Target="header4.xml"/><Relationship Id="rId32" Type="http://schemas.openxmlformats.org/officeDocument/2006/relationships/theme" Target="theme/theme1.xml"/><Relationship Id="rId5" Type="http://schemas.openxmlformats.org/officeDocument/2006/relationships/numbering" Target="numbering.xml"/><Relationship Id="rId15" Type="http://schemas.openxmlformats.org/officeDocument/2006/relationships/header" Target="header3.xml"/><Relationship Id="rId23" Type="http://schemas.openxmlformats.org/officeDocument/2006/relationships/hyperlink" Target="mailto:ADMSEngagement@dese.gov.au" TargetMode="External"/><Relationship Id="rId28" Type="http://schemas.openxmlformats.org/officeDocument/2006/relationships/header" Target="header6.xml"/><Relationship Id="rId10" Type="http://schemas.openxmlformats.org/officeDocument/2006/relationships/endnotes" Target="endnotes.xml"/><Relationship Id="rId19" Type="http://schemas.openxmlformats.org/officeDocument/2006/relationships/image" Target="media/image3.wmf"/><Relationship Id="rId31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2.xml"/><Relationship Id="rId22" Type="http://schemas.openxmlformats.org/officeDocument/2006/relationships/image" Target="media/image6.wmf"/><Relationship Id="rId27" Type="http://schemas.openxmlformats.org/officeDocument/2006/relationships/footer" Target="footer5.xml"/><Relationship Id="rId30" Type="http://schemas.openxmlformats.org/officeDocument/2006/relationships/fontTable" Target="fontTable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14C89E1785B7436C9B74622F1B11151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DD91496-CB06-41CA-918D-E367E3DFEB16}"/>
      </w:docPartPr>
      <w:docPartBody>
        <w:p w:rsidR="00035538" w:rsidRDefault="00AA2C71">
          <w:r w:rsidRPr="0052116E">
            <w:rPr>
              <w:rStyle w:val="PlaceholderText"/>
            </w:rPr>
            <w:t>[Title]</w:t>
          </w:r>
        </w:p>
      </w:docPartBody>
    </w:docPart>
    <w:docPart>
      <w:docPartPr>
        <w:name w:val="280BBFD440B84156A69D7B10283175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F42F0E5-1942-4E1A-9D8A-38F12A4E5FE4}"/>
      </w:docPartPr>
      <w:docPartBody>
        <w:p w:rsidR="00035538" w:rsidRDefault="00AA2C71">
          <w:r w:rsidRPr="0052116E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 2">
    <w:panose1 w:val="050201020105070707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Public Sans">
    <w:panose1 w:val="00000000000000000000"/>
    <w:charset w:val="00"/>
    <w:family w:val="auto"/>
    <w:pitch w:val="variable"/>
    <w:sig w:usb0="A00000FF" w:usb1="4000205B" w:usb2="00000000" w:usb3="00000000" w:csb0="00000193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Public Sans Light">
    <w:altName w:val="Calibri"/>
    <w:panose1 w:val="00000000000000000000"/>
    <w:charset w:val="00"/>
    <w:family w:val="auto"/>
    <w:pitch w:val="variable"/>
    <w:sig w:usb0="A00000FF" w:usb1="4000205B" w:usb2="00000000" w:usb3="00000000" w:csb0="00000193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MinionPro-Regular">
    <w:altName w:val="Calibri"/>
    <w:panose1 w:val="00000000000000000000"/>
    <w:charset w:val="00"/>
    <w:family w:val="auto"/>
    <w:notTrueType/>
    <w:pitch w:val="default"/>
    <w:sig w:usb0="00000003" w:usb1="00000000" w:usb2="00000000" w:usb3="00000000" w:csb0="00000001" w:csb1="00000000"/>
  </w:font>
  <w:font w:name="News Gothic Com">
    <w:charset w:val="00"/>
    <w:family w:val="swiss"/>
    <w:pitch w:val="variable"/>
    <w:sig w:usb0="800000AF" w:usb1="5000204A" w:usb2="00000000" w:usb3="00000000" w:csb0="0000009B" w:csb1="00000000"/>
  </w:font>
  <w:font w:name="News Gothic Com Light">
    <w:charset w:val="00"/>
    <w:family w:val="swiss"/>
    <w:pitch w:val="variable"/>
    <w:sig w:usb0="800000AF" w:usb1="5000204A" w:usb2="00000000" w:usb3="00000000" w:csb0="0000009B" w:csb1="00000000"/>
  </w:font>
  <w:font w:name="Public Sans Thin">
    <w:altName w:val="Calibri"/>
    <w:charset w:val="00"/>
    <w:family w:val="auto"/>
    <w:pitch w:val="variable"/>
    <w:sig w:usb0="A00000FF" w:usb1="4000205B" w:usb2="00000000" w:usb3="00000000" w:csb0="00000193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A2C71"/>
    <w:rsid w:val="00035538"/>
    <w:rsid w:val="00163745"/>
    <w:rsid w:val="00795580"/>
    <w:rsid w:val="007B4441"/>
    <w:rsid w:val="00AA2C71"/>
    <w:rsid w:val="00C3632D"/>
    <w:rsid w:val="00E640EE"/>
    <w:rsid w:val="00F0482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A2C71"/>
    <w:rPr>
      <w:rFonts w:cs="Times New Roman"/>
      <w:sz w:val="3276"/>
      <w:szCs w:val="327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AA2C71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ACEEAA57C4EF4F89E0D9F6262102C4" ma:contentTypeVersion="24" ma:contentTypeDescription="Create a new document." ma:contentTypeScope="" ma:versionID="f8fff6f6b0961e1f4a311ed9d039c0f7">
  <xsd:schema xmlns:xsd="http://www.w3.org/2001/XMLSchema" xmlns:xs="http://www.w3.org/2001/XMLSchema" xmlns:p="http://schemas.microsoft.com/office/2006/metadata/properties" xmlns:ns2="60c66ad3-0b9a-478b-969a-cb034278b42e" xmlns:ns3="210d6551-6feb-45a6-893c-e288c80348e3" targetNamespace="http://schemas.microsoft.com/office/2006/metadata/properties" ma:root="true" ma:fieldsID="1eeb75c65468a7a4c9e73adccc7a4afb" ns2:_="" ns3:_="">
    <xsd:import namespace="60c66ad3-0b9a-478b-969a-cb034278b42e"/>
    <xsd:import namespace="210d6551-6feb-45a6-893c-e288c80348e3"/>
    <xsd:element name="properties">
      <xsd:complexType>
        <xsd:sequence>
          <xsd:element name="documentManagement">
            <xsd:complexType>
              <xsd:all>
                <xsd:element ref="ns2:ProductType"/>
                <xsd:element ref="ns2:Release" minOccurs="0"/>
                <xsd:element ref="ns2:Stream" minOccurs="0"/>
                <xsd:element ref="ns2:Deliverable" minOccurs="0"/>
                <xsd:element ref="ns2:Status" minOccurs="0"/>
                <xsd:element ref="ns2:Audience" minOccurs="0"/>
                <xsd:element ref="ns2:Sprint" minOccurs="0"/>
                <xsd:element ref="ns2:AssignedTo" minOccurs="0"/>
                <xsd:element ref="ns2:Sources" minOccurs="0"/>
                <xsd:element ref="ns2:VersionNumber"/>
                <xsd:element ref="ns2:MediaServiceMetadata" minOccurs="0"/>
                <xsd:element ref="ns2:MediaServiceFastMetadata" minOccurs="0"/>
                <xsd:element ref="ns2:TRIMID" minOccurs="0"/>
                <xsd:element ref="ns2:PublicationLocation" minOccurs="0"/>
                <xsd:element ref="ns2:MediaServiceAutoKeyPoints" minOccurs="0"/>
                <xsd:element ref="ns2:MediaServiceKeyPoints" minOccurs="0"/>
                <xsd:element ref="ns2:Component" minOccurs="0"/>
                <xsd:element ref="ns2:MediaServiceDateTaken" minOccurs="0"/>
                <xsd:element ref="ns2:MediaLengthInSeconds" minOccurs="0"/>
                <xsd:element ref="ns2:Reviewfeedback" minOccurs="0"/>
                <xsd:element ref="ns3:SharedWithUsers" minOccurs="0"/>
                <xsd:element ref="ns3:SharedWithDetails" minOccurs="0"/>
                <xsd:element ref="ns2:AddtoPlannerBoard_x003f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c66ad3-0b9a-478b-969a-cb034278b42e" elementFormDefault="qualified">
    <xsd:import namespace="http://schemas.microsoft.com/office/2006/documentManagement/types"/>
    <xsd:import namespace="http://schemas.microsoft.com/office/infopath/2007/PartnerControls"/>
    <xsd:element name="ProductType" ma:index="8" ma:displayName="Product Type" ma:description="The type of product" ma:format="Dropdown" ma:internalName="ProductType">
      <xsd:simpleType>
        <xsd:restriction base="dms:Choice">
          <xsd:enumeration value="Video"/>
          <xsd:enumeration value="QRG"/>
          <xsd:enumeration value="Fact Sheet"/>
          <xsd:enumeration value="Knowledge Article"/>
          <xsd:enumeration value="Field Guide"/>
          <xsd:enumeration value="User Journey"/>
          <xsd:enumeration value="Info Sheet"/>
          <xsd:enumeration value="Talking Points"/>
          <xsd:enumeration value="FAQ"/>
          <xsd:enumeration value="Infographic"/>
          <xsd:enumeration value="Current State vs Future State"/>
          <xsd:enumeration value="Slide Deck"/>
          <xsd:enumeration value="Q&amp;A"/>
          <xsd:enumeration value="Design Brief"/>
        </xsd:restriction>
      </xsd:simpleType>
    </xsd:element>
    <xsd:element name="Release" ma:index="9" nillable="true" ma:displayName="Release" ma:description="What release is the product being developed to support" ma:format="Dropdown" ma:internalName="Release">
      <xsd:simpleType>
        <xsd:restriction base="dms:Text">
          <xsd:maxLength value="255"/>
        </xsd:restriction>
      </xsd:simpleType>
    </xsd:element>
    <xsd:element name="Stream" ma:index="10" nillable="true" ma:displayName="Stream" ma:description="Which stream is responsible for developing the product" ma:format="Dropdown" ma:internalName="Stream">
      <xsd:simpleType>
        <xsd:restriction base="dms:Choice">
          <xsd:enumeration value="Training"/>
          <xsd:enumeration value="Communications"/>
        </xsd:restriction>
      </xsd:simpleType>
    </xsd:element>
    <xsd:element name="Deliverable" ma:index="11" nillable="true" ma:displayName="Deliverable" ma:description="What deliverable has the product been developed to support?" ma:format="Dropdown" ma:internalName="Deliverabl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Digital Identity"/>
                    <xsd:enumeration value="Training Contract"/>
                    <xsd:enumeration value="Wage Subsidy (BAC/CAC)"/>
                    <xsd:enumeration value="ADMS (General)"/>
                    <xsd:enumeration value="Employer Profile"/>
                    <xsd:enumeration value="AISS"/>
                    <xsd:enumeration value="Reports"/>
                    <xsd:enumeration value="Wage Subsidy (PWS)"/>
                    <xsd:enumeration value="Eligibility UI"/>
                    <xsd:enumeration value="Claim Applications"/>
                    <xsd:enumeration value="Wage Subsidy (Generic)"/>
                    <xsd:enumeration value="Onboarding Apprentices"/>
                    <xsd:enumeration value="Apprentice Profile"/>
                    <xsd:enumeration value="Apprenticeships"/>
                  </xsd:restriction>
                </xsd:simpleType>
              </xsd:element>
            </xsd:sequence>
          </xsd:extension>
        </xsd:complexContent>
      </xsd:complexType>
    </xsd:element>
    <xsd:element name="Status" ma:index="12" nillable="true" ma:displayName="Status" ma:default="Draft" ma:description="The stage of development that the product is currently in" ma:format="Dropdown" ma:internalName="Status">
      <xsd:simpleType>
        <xsd:restriction base="dms:Choice">
          <xsd:enumeration value="New Product - To Be Developed"/>
          <xsd:enumeration value="Draft"/>
          <xsd:enumeration value="Reviewed (Change and Engagement)"/>
          <xsd:enumeration value="Under (Change and Engagement) Review"/>
          <xsd:enumeration value="Under (Tech/Policy) Review"/>
          <xsd:enumeration value="Reviewed (Technical/Policy)"/>
          <xsd:enumeration value="Iterating"/>
          <xsd:enumeration value="Awaiting Clearance"/>
          <xsd:enumeration value="Cleared"/>
          <xsd:enumeration value="Ready To Publish"/>
          <xsd:enumeration value="Published"/>
          <xsd:enumeration value="Archived"/>
        </xsd:restriction>
      </xsd:simpleType>
    </xsd:element>
    <xsd:element name="Audience" ma:index="13" nillable="true" ma:displayName="Audience" ma:description="Which audience(s) is the product being developed for?" ma:format="Dropdown" ma:internalName="Audienc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Employer"/>
                    <xsd:enumeration value="AASN"/>
                    <xsd:enumeration value="STA"/>
                    <xsd:enumeration value="SCM"/>
                    <xsd:enumeration value="NCSL"/>
                    <xsd:enumeration value="Apprentice"/>
                  </xsd:restriction>
                </xsd:simpleType>
              </xsd:element>
            </xsd:sequence>
          </xsd:extension>
        </xsd:complexContent>
      </xsd:complexType>
    </xsd:element>
    <xsd:element name="Sprint" ma:index="14" nillable="true" ma:displayName="Sprint" ma:description="Which sprint is the product being developed in?" ma:format="Dropdown" ma:internalName="Sprint">
      <xsd:simpleType>
        <xsd:restriction base="dms:Text">
          <xsd:maxLength value="255"/>
        </xsd:restriction>
      </xsd:simpleType>
    </xsd:element>
    <xsd:element name="AssignedTo" ma:index="15" nillable="true" ma:displayName="Assigned To" ma:description="The person or people responsible for or currently working on the document" ma:format="Dropdown" ma:list="UserInfo" ma:SharePointGroup="0" ma:internalName="AssignedTo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ources" ma:index="16" nillable="true" ma:displayName="Sources" ma:description="Add links or references to material that has been used as a source for the development of this product" ma:format="Dropdown" ma:internalName="Sources">
      <xsd:simpleType>
        <xsd:restriction base="dms:Note">
          <xsd:maxLength value="255"/>
        </xsd:restriction>
      </xsd:simpleType>
    </xsd:element>
    <xsd:element name="VersionNumber" ma:index="17" ma:displayName="Version Number" ma:decimals="2" ma:default="1.01" ma:description="The version number of the product. Calculated automatically" ma:format="Dropdown" ma:internalName="VersionNumber" ma:percentage="FALSE">
      <xsd:simpleType>
        <xsd:restriction base="dms:Number"/>
      </xsd:simpleType>
    </xsd:element>
    <xsd:element name="MediaServiceMetadata" ma:index="1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9" nillable="true" ma:displayName="MediaServiceFastMetadata" ma:hidden="true" ma:internalName="MediaServiceFastMetadata" ma:readOnly="true">
      <xsd:simpleType>
        <xsd:restriction base="dms:Note"/>
      </xsd:simpleType>
    </xsd:element>
    <xsd:element name="TRIMID" ma:index="20" nillable="true" ma:displayName="TRIM ID" ma:format="Dropdown" ma:internalName="TRIMID">
      <xsd:simpleType>
        <xsd:restriction base="dms:Text">
          <xsd:maxLength value="255"/>
        </xsd:restriction>
      </xsd:simpleType>
    </xsd:element>
    <xsd:element name="PublicationLocation" ma:index="21" nillable="true" ma:displayName="Publication Location" ma:format="Dropdown" ma:internalName="PublicationLocation">
      <xsd:simpleType>
        <xsd:restriction base="dms:Note">
          <xsd:maxLength value="255"/>
        </xsd:restriction>
      </xsd:simpleType>
    </xsd:element>
    <xsd:element name="MediaServiceAutoKeyPoints" ma:index="2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Component" ma:index="24" nillable="true" ma:displayName="Component" ma:format="Dropdown" ma:internalName="Component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myGovID"/>
                        <xsd:enumeration value="RAM"/>
                        <xsd:enumeration value="eSAM"/>
                        <xsd:enumeration value="Overview"/>
                        <xsd:enumeration value="Training Contract Overview"/>
                        <xsd:enumeration value="Apprentice Details"/>
                        <xsd:enumeration value="Employer Details"/>
                        <xsd:enumeration value="Training Contract Details"/>
                        <xsd:enumeration value="Create a Training Contract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MediaServiceDateTaken" ma:index="25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6" nillable="true" ma:displayName="MediaLengthInSeconds" ma:hidden="true" ma:internalName="MediaLengthInSeconds" ma:readOnly="true">
      <xsd:simpleType>
        <xsd:restriction base="dms:Unknown"/>
      </xsd:simpleType>
    </xsd:element>
    <xsd:element name="Reviewfeedback" ma:index="27" nillable="true" ma:displayName="Review feedback" ma:format="Dropdown" ma:internalName="Reviewfeedback">
      <xsd:simpleType>
        <xsd:restriction base="dms:Note">
          <xsd:maxLength value="255"/>
        </xsd:restriction>
      </xsd:simpleType>
    </xsd:element>
    <xsd:element name="AddtoPlannerBoard_x003f_" ma:index="30" nillable="true" ma:displayName="Add to Planner Board?" ma:format="RadioButtons" ma:internalName="AddtoPlannerBoard_x003f_">
      <xsd:simpleType>
        <xsd:restriction base="dms:Choice">
          <xsd:enumeration value="Yes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0d6551-6feb-45a6-893c-e288c80348e3" elementFormDefault="qualified">
    <xsd:import namespace="http://schemas.microsoft.com/office/2006/documentManagement/types"/>
    <xsd:import namespace="http://schemas.microsoft.com/office/infopath/2007/PartnerControls"/>
    <xsd:element name="SharedWithUsers" ma:index="2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60c66ad3-0b9a-478b-969a-cb034278b42e">Published</Status>
    <Reviewfeedback xmlns="60c66ad3-0b9a-478b-969a-cb034278b42e" xsi:nil="true"/>
    <PublicationLocation xmlns="60c66ad3-0b9a-478b-969a-cb034278b42e" xsi:nil="true"/>
    <ProductType xmlns="60c66ad3-0b9a-478b-969a-cb034278b42e">Knowledge Article</ProductType>
    <Sprint xmlns="60c66ad3-0b9a-478b-969a-cb034278b42e" xsi:nil="true"/>
    <Stream xmlns="60c66ad3-0b9a-478b-969a-cb034278b42e">Training</Stream>
    <Release xmlns="60c66ad3-0b9a-478b-969a-cb034278b42e" xsi:nil="true"/>
    <VersionNumber xmlns="60c66ad3-0b9a-478b-969a-cb034278b42e">1.01</VersionNumber>
    <Component xmlns="60c66ad3-0b9a-478b-969a-cb034278b42e" xsi:nil="true"/>
    <Sources xmlns="60c66ad3-0b9a-478b-969a-cb034278b42e" xsi:nil="true"/>
    <Deliverable xmlns="60c66ad3-0b9a-478b-969a-cb034278b42e">
      <Value>Wage Subsidy (BAC/CAC)</Value>
    </Deliverable>
    <Audience xmlns="60c66ad3-0b9a-478b-969a-cb034278b42e">
      <Value>Employer</Value>
    </Audience>
    <AssignedTo xmlns="60c66ad3-0b9a-478b-969a-cb034278b42e">
      <UserInfo>
        <DisplayName/>
        <AccountId xsi:nil="true"/>
        <AccountType/>
      </UserInfo>
    </AssignedTo>
    <TRIMID xmlns="60c66ad3-0b9a-478b-969a-cb034278b42e" xsi:nil="true"/>
    <AddtoPlannerBoard_x003f_ xmlns="60c66ad3-0b9a-478b-969a-cb034278b42e">No</AddtoPlannerBoard_x003f_>
  </documentManagement>
</p:properti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E690A61F-8F0D-4C4B-86AB-2090AC9F57E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15C8213-7560-417F-89C6-C8D8378078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c66ad3-0b9a-478b-969a-cb034278b42e"/>
    <ds:schemaRef ds:uri="210d6551-6feb-45a6-893c-e288c80348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A720F55-E89E-4A33-9DC0-7BD2634319C4}">
  <ds:schemaRefs>
    <ds:schemaRef ds:uri="http://schemas.microsoft.com/office/2006/metadata/properties"/>
    <ds:schemaRef ds:uri="http://schemas.microsoft.com/office/infopath/2007/PartnerControls"/>
    <ds:schemaRef ds:uri="60c66ad3-0b9a-478b-969a-cb034278b42e"/>
  </ds:schemaRefs>
</ds:datastoreItem>
</file>

<file path=customXml/itemProps4.xml><?xml version="1.0" encoding="utf-8"?>
<ds:datastoreItem xmlns:ds="http://schemas.openxmlformats.org/officeDocument/2006/customXml" ds:itemID="{1CF49D2B-8C93-4E2C-B22C-BF8476B74BA9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17</TotalTime>
  <Pages>3</Pages>
  <Words>361</Words>
  <Characters>2062</Characters>
  <Application>Microsoft Office Word</Application>
  <DocSecurity>0</DocSecurity>
  <Lines>17</Lines>
  <Paragraphs>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Knowledge Article - Using Payment Summaries as Wage Evidence - Public - V1.02</vt:lpstr>
    </vt:vector>
  </TitlesOfParts>
  <Company>Australian Government</Company>
  <LinksUpToDate>false</LinksUpToDate>
  <CharactersWithSpaces>2419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Article - Using Payment Summaries as Wage Evidence - Public - V1.02</dc:title>
  <dc:subject/>
  <dc:creator>BRENNAN,Kate</dc:creator>
  <cp:keywords/>
  <dc:description/>
  <cp:lastModifiedBy>HERBERT,Lachlan</cp:lastModifiedBy>
  <cp:revision>4</cp:revision>
  <cp:lastPrinted>2022-11-11T00:27:00Z</cp:lastPrinted>
  <dcterms:created xsi:type="dcterms:W3CDTF">2022-11-11T00:27:00Z</dcterms:created>
  <dcterms:modified xsi:type="dcterms:W3CDTF">2022-11-14T00:54:00Z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0x01010034ACEEAA57C4EF4F89E0D9F6262102C4</vt:lpwstr>
  </property>
  <property fmtid="{D5CDD505-2E9C-101B-9397-08002B2CF9AE}" pid="3" name="MSIP_Label_79d889eb-932f-4752-8739-64d25806ef64_Enabled">
    <vt:lpwstr>true</vt:lpwstr>
  </property>
  <property fmtid="{D5CDD505-2E9C-101B-9397-08002B2CF9AE}" pid="4" name="MSIP_Label_79d889eb-932f-4752-8739-64d25806ef64_SetDate">
    <vt:lpwstr>2022-04-21T01:07:44Z</vt:lpwstr>
  </property>
  <property fmtid="{D5CDD505-2E9C-101B-9397-08002B2CF9AE}" pid="5" name="MSIP_Label_79d889eb-932f-4752-8739-64d25806ef64_Method">
    <vt:lpwstr>Privileged</vt:lpwstr>
  </property>
  <property fmtid="{D5CDD505-2E9C-101B-9397-08002B2CF9AE}" pid="6" name="MSIP_Label_79d889eb-932f-4752-8739-64d25806ef64_Name">
    <vt:lpwstr>79d889eb-932f-4752-8739-64d25806ef64</vt:lpwstr>
  </property>
  <property fmtid="{D5CDD505-2E9C-101B-9397-08002B2CF9AE}" pid="7" name="MSIP_Label_79d889eb-932f-4752-8739-64d25806ef64_SiteId">
    <vt:lpwstr>dd0cfd15-4558-4b12-8bad-ea26984fc417</vt:lpwstr>
  </property>
  <property fmtid="{D5CDD505-2E9C-101B-9397-08002B2CF9AE}" pid="8" name="MSIP_Label_79d889eb-932f-4752-8739-64d25806ef64_ActionId">
    <vt:lpwstr>88ed1781-fa97-423e-859f-6ecf5a30dbe6</vt:lpwstr>
  </property>
  <property fmtid="{D5CDD505-2E9C-101B-9397-08002B2CF9AE}" pid="9" name="MSIP_Label_79d889eb-932f-4752-8739-64d25806ef64_ContentBits">
    <vt:lpwstr>0</vt:lpwstr>
  </property>
</Properties>
</file>